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441" r:id="rId3"/>
    <p:sldId id="257" r:id="rId4"/>
    <p:sldId id="262" r:id="rId5"/>
    <p:sldId id="259" r:id="rId6"/>
    <p:sldId id="356" r:id="rId7"/>
    <p:sldId id="361" r:id="rId8"/>
    <p:sldId id="372" r:id="rId9"/>
    <p:sldId id="440" r:id="rId10"/>
    <p:sldId id="431" r:id="rId11"/>
    <p:sldId id="421" r:id="rId12"/>
    <p:sldId id="444" r:id="rId13"/>
    <p:sldId id="422" r:id="rId14"/>
    <p:sldId id="423" r:id="rId15"/>
    <p:sldId id="424" r:id="rId16"/>
    <p:sldId id="425" r:id="rId17"/>
    <p:sldId id="426" r:id="rId18"/>
    <p:sldId id="432" r:id="rId19"/>
    <p:sldId id="427" r:id="rId20"/>
    <p:sldId id="428" r:id="rId21"/>
    <p:sldId id="433" r:id="rId22"/>
    <p:sldId id="443" r:id="rId23"/>
    <p:sldId id="429" r:id="rId24"/>
    <p:sldId id="430" r:id="rId25"/>
    <p:sldId id="434" r:id="rId26"/>
    <p:sldId id="439" r:id="rId27"/>
    <p:sldId id="435" r:id="rId28"/>
    <p:sldId id="436" r:id="rId29"/>
    <p:sldId id="3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82"/>
    <p:restoredTop sz="95934" autoAdjust="0"/>
  </p:normalViewPr>
  <p:slideViewPr>
    <p:cSldViewPr snapToGrid="0">
      <p:cViewPr varScale="1">
        <p:scale>
          <a:sx n="62" d="100"/>
          <a:sy n="62" d="100"/>
        </p:scale>
        <p:origin x="99"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00:55.296"/>
    </inkml:context>
    <inkml:brush xml:id="br0">
      <inkml:brushProperty name="width" value="0.05292" units="cm"/>
      <inkml:brushProperty name="height" value="0.05292" units="cm"/>
      <inkml:brushProperty name="color" value="#FF0000"/>
    </inkml:brush>
  </inkml:definitions>
  <inkml:trace contextRef="#ctx0" brushRef="#br0">9366 9119 0,'0'0'0,"0"0"0,0 0 0,0 0 0,0 0 0,0 0 0,0 0 0,0 0 0,36 6 0,-30 0 0,6-6 0,-6 3 0,5 0 0,1 0 15,-6 0-15,6 0 16,-6 0-16,0-3 16,6 0-1,6 0-15</inkml:trace>
  <inkml:trace contextRef="#ctx0" brushRef="#br0" timeOffset="4478.846">8958 9134 0,'0'0'0,"0"0"15,0 0-15,29-35 16,-5 17-16,6 12 16,-1 0-1,1 6-15,0 6 16,5 9 0,1 0-16,-1-7 15,7 4 1,5-12-16,12 0 15,6-6 1,6-5-16,-11 11 16,-1 0-16,-18 0 15,1 0 1,-7 5-16,7 1 16,-1 0-1,6-6-15,1-6 16,5 6-1,0-6-15,-5 1 16,-1 5-16,-11-3 16,-1 3-1,1 3-15,5-3 16,6 5 0,7-5-16,-1-5 15,0 5-15,1-6 16,-7 3-1,-6 0-15,1 0 16,-7 3 0,1 3-16,5 0 15,1 0 1,-1 0-16,1-3 16,-1 0-16,-5 0 15,5 0 1,-5 0-16,-7 0 15,-5 0 1,0 3-16,-1-3 16,7 0-1,-1 0-15,13-3 16,2 0-16,7-3 16,-4 3-1,-8 0-15,-7 3 16,-5 0-1,-4 3-15,1 0 16,0 0-16,-1 0 16,-2 0-1,0 0-15,3-3 16,2 5 0,1 7-16,5-3 15,1 3 1,-3-6-16,-1 0 15,1 0 1,5-6-16,1 0 16,-1-6-16,1 6 15,-4-6 1,-2 6-16,-3 0 16,-4 0-1,1 0-15,0 0 16,2 0-16,7 0 15,2 0 1,13-6-16,5-3 16,0-3-1,-2 6-15,-4 0 16,-2 6 0,2 12-16</inkml:trace>
  <inkml:trace contextRef="#ctx0" brushRef="#br0" timeOffset="8211.322">14325 11232 0,'0'0'0,"0"0"0,12-29 15,-9 20 1,0 3-16,0 3 16,0 0-16,0-3 15,0 6 1,-1-6-16,1 6 16,3-6-1,3 0-15,0 3 16,0 0-1,0 1-15,-3 2 16,3 0-16,0 0 16,-1 0-1,4 0-15,0 0 16,0 0 0,3 0-16,-15 0 15,0 0 1,41 14-16,-26-8 15,0 0-15,0 0 16,2 0 0,4-3-16,3 0 15,5 0 1,4-3-16,0 0 16,-1 3-16,-2 0 15,-1-3 1,1 0-16,2 0 15,1-6 1,3 0-16,-1-3 16,-2-3-1,-4 6-15,-2 6 16,0 0 0,-4 0-16,4 0 15,-3 6-15,-1-6 16,4 0-1,-3 0-15,-1 0 16,-2 0 0,0 0-16,-1 6 15,1-6-15,0 6 16,0 0 0,-1 0-16,1 0 15,0-3 1,-1 3-16,4 0 15,6 3 1,5-1-16,4-2 16,5-3-16,6 9 15,1-6 1,-7-6-16,1 0 16,-4 0-1,1 0-15,8 0 16,0 0-1,3 0-15,4 0 16,-1 0-16,-3 9 16,-2-3-1,-4 3-15,-3 0 16,-2-4 0,-4 7-16,4-3 15,2-3-15,6 6 16,1-3-1,-1 0-15,0 0 16,-2-3 0,-4 5-16,-5-5 15,-7-3 1,4 0-16,-4 0 16,1-3-16,2 0 15,7-3 1,8 0-16,-2 0 15,-4-3 1,-6 0-16,-5 6 16,-6 0-1,-1 6-15,1 9 16</inkml:trace>
  <inkml:trace contextRef="#ctx0" brushRef="#br0" timeOffset="10494.403">12818 8557 0,'0'0'0,"0"0"0,0 0 16,0 0-16,0 0 15,0 0 1,0 0-16,-9-30 16,63-17-16,28-12 15,13-18 1,-12 9-16,-9 15 15,-6 17 1,-9 10-16,-14 8 16,-10 3-1,-11 3-15,-9 12 16,-6 0-16,-3 9 16,-6-3-1</inkml:trace>
  <inkml:trace contextRef="#ctx0" brushRef="#br0" timeOffset="10895.943">12993 8172 0,'0'0'0,"0"0"0,0 0 16,0 0-1,0 0-15,-45 71 16,4 0-1,0 6-15,11-17 16,6-16-16,6-12 16,7-8-1,5-3-15,6-3 16,6 2 0,17 10-16,28-3 15,29-1 1,17-14-16</inkml:trace>
  <inkml:trace contextRef="#ctx0" brushRef="#br0" timeOffset="17194.298">14381 11274 0,'0'0'0,"0"0"0,0 0 0,-35 6 0,26-9 0,0 0 0,3 3 0,-3-3 0,0 0 0,0 0 0,3-3 0,0 0 0,1 0 0,-1-9 15,3-8-15,3-10 16,0-5 0,0-7-16,0-8 15,0-3 1,3 0-16,0-4 15,8-11-15,4-9 16,-3 15 0,0 6-16,-6 21 15,-3 2 1,0 10-16,-3 2 16,0-3-16,0 9 15,0-2 1,-3-1-16,0 3 15,0 6 1,0-2-16,0 2 16,3 0-1,0 0-15,0 3 16,0-3-16,0 6 16,3 4-1,6-7-15,9 0 16,8-3-1,4 0-15,5 0 16,4-3 0,5 4-16,15 2 15,30-9-15,6-3 16,-3 4 0,-12 2-16,6 3 15,26 0 1,-5 0-16,-7 9 15,-14-3 1,30-3-16,8-5 16,-9 2-16,-14 0 15,11-9 1,10 12-16,-16 3 16,-17 4-1,-12 4-15,0 1 16,21 0-1,-3 0-15,-15 3 16,-9 0-16,-12 3 16,-12-6-1,-5 0-15,2 3 16,-6 0 0,-2 0-16,-6 0 15,-7 0 1,-5 5-16,-3-2 15,0-3-15,-4 6 16,1 0 0,0 3-16,3 2 15,0 4 1,3 12-16,2 8 16,1 12-1,-3-2-15,-3 5 16,-4-9-16,1 4 15,-3-13 1,-3 1-16,0-1 16,0 1-1,0 17-15,3 9 16,0 0-16,-4-9 16,1-11-1,-3-1-15,0-11 16,-3-7-1,0-2-15,-3-3 16,-6 2 0,-35 10-16,-45 17 15</inkml:trace>
  <inkml:trace contextRef="#ctx0" brushRef="#br0" timeOffset="21775.586">16968 12194 0,'0'0'0,"0"0"0,0 0 0,0 0 0,0 0 0,0 0 0,0 0 0,0 0 0,0 0 0,33 18 0,-27-12 16,0-6-16,0 6 0,0-6 0,0 6 15,0-6 1,2 0-16,1-6 15,3 0-15,6 0 16,9-3 0,5-9-16,7-2 15,5-10 1,3-8-16,1-1 16,5-23-16,-6-12 15,-5-3 1,14-9-16,12-11 15</inkml:trace>
  <inkml:trace contextRef="#ctx0" brushRef="#br0" timeOffset="32707.564">20725 12185 0,'0'0'0,"0"0"0,0 0 0,0 0 0,0 0 0,0 0 0,0 0 0,0 0 0,0 0 0,0 0 0,0 0 0,0 0 0,0 0 0,0 0 0,9 33 16,-3-18 0,0-3-16,0-7 15,0 7 1,3 3-16,-1-3 16,1 0-1,3 6-15,-3-10 16,0 4-16,0 0 15,0-6 1,0-3-16,-1-3 16,-8 0-1,39-21-15,-1 1 16,19-28 0,8-20-16,3-24 15,3-32 1,-3 6-16,-12 14 15,1 15-15,-16 24 16,-11 33 0,-10 8-16,-2 15 15,-3 9-15</inkml:trace>
  <inkml:trace contextRef="#ctx0" brushRef="#br0" timeOffset="37622.975">22395 12236 0,'0'0'0,"0"0"0,0 0 0,0 0 0,0 0 0,0 0 0,0 0 0,0 0 0,0 0 0,0 0 0,35-6 0,-20 9 0,3 0 0,0 0 16,-4-3 0,1 0-16,3-3 15,3-3 1,2-6-16,1 3 16,0-6-16,-1 0 15,1-2 1,0-4-16,2-3 15,1-8 1,6-13-16,5-20 16,12-3-1,16-24-15,2 4 16,9-10-16,20-35 16,13-15-1</inkml:trace>
  <inkml:trace contextRef="#ctx0" brushRef="#br0" timeOffset="55236.676">30257 12250 0,'0'0'0,"0"0"0,0 0 0,0 0 0,0 0 0,0 0 0,0 0 0,0 0 0,0 0 0,15 33 0,-9-27 0,0 6 0,3-6 15,3 6-15,0-4 16,-1-2-16,-2 6 16,0-6-1,0 0-15,3 3 16,-3-3 0,0 0-16,-1-6 15,4 6 1,0-6-16,6 0 15,-18 0 1,71-15-16,-6-15 16,18-14-16,9-18 15,20-30 1,36-41-16,24-27 16,3 0-1</inkml:trace>
  <inkml:trace contextRef="#ctx0" brushRef="#br0" timeOffset="59986.555">9059 12990 0,'0'0'0,"0"0"0,0 0 0,0 0 0,0 0 0,29 24 0,-11-15 0,0 6 0,-1-6 0,7-1 0,0-2 0,-6 0 0,5 3 16,-5-3-16,0 0 15,0 0-15,-1 0 16,-5-6 0,6 6-16,0-6 15,5-6 1,7 0-16,0-6 15,11-3 1,0-5-16,1-10 16,11-3-1,0-11-15,13-12 16,28-36-16,72-62 16,29-29-1</inkml:trace>
  <inkml:trace contextRef="#ctx0" brushRef="#br0" timeOffset="64452.81">16634 13121 0,'0'0'0,"0"0"0,0 0 0,0 0 0,0 0 0,0 0 0,33 14 0,-19-5 0,1-3 0,0 6 0,-15-12 0,12 6 0,0 0 0,-1-3 0,1-3 15,0 0-15,3 0 16,3-6 0,2-3-16,7-3 15,3 0 1,-1 3-16,4-8 16,11-13-1,15-11-15,13-16 16,-1-5-16,-9 3 15,-9 6 1,-6 5-16,-5 7 16,2-3-1,1-7-15</inkml:trace>
  <inkml:trace contextRef="#ctx0" brushRef="#br0" timeOffset="70335.631">19417 13236 0,'0'0'0,"0"0"0,0 0 0,0 0 0,0 0 0,0 0 0,0 0 0,0 0 0,0 0 0,0 0 16,0 0-16,0 0 0,53-33 0,-18 19 0,7-1 15,-1 0-15,-2 0 16,-1 9 0,-2-3-16,-4 1 15,1-1 1,-3 3-16,-4 0 15,4 0-15,2-3 16,1 3 0,0 0-16,-1 0 15,-2 6 1,-7 0-16,1 0 16,3 0-1,-4 9-15,4-3 16,0 0-1,-1 0-15,1 0 16,0-6-16,-1 6 16,1-6-1,2 0-15,7-6 16,2 6 0,7 0-16,-1 0 15,4 0 1,-1 0-16,6-6 15,4-6-15,2-9 16,3 7 0,-3-4-16,-6 12 15,-2 0 1,-7 12-16,4 0 16,-4 6-16,-3-4 15,1-2 1,-7 6-16,-2-3 15,-1 0 1,1 0-16,0 3 16,5 3-16,4-4 15,-1-5 1,0 0-16,1 0 16,-4-6-1,-2 0-15,-4 0 16,-2 0-1,-6 0-15,-1 6 16,-2-3-16,0 0 16,3 0-1,2 0-15,7-3 16,-1 0 0,1 0-16,-1 0 15,1 0 1,-3 0-16,-1 0 15,-2 0 1,-1 0-16,-2 0 16,0 0-16,2 3 15,4 0 1</inkml:trace>
  <inkml:trace contextRef="#ctx0" brushRef="#br0" timeOffset="77466.821">24218 9102 0,'0'0'0,"0"0"0,0 0 0,0 0 0,0-33 16,0 33-16,0 0 0,0 0 0,-23 77 0,-4 24 0,-3 14 0,7-17 0,5-18 0,3-15 16,3-9-16,12-18 15,3-17-15,3-9 16</inkml:trace>
  <inkml:trace contextRef="#ctx0" brushRef="#br0" timeOffset="78266.662">24298 9013 0,'0'0'0,"0"0"0,0 0 16,39-27-16,-4 21 15,7 0 1,-4 0-16,1 6 16,-4 3-1,-2 3-15,-4 3 16,-5 9 0,-6 0-16,-6 2 15,-6 1-15,-6-3 16,-6 9-1,-9 11-15,-6 6 16,-6 1 0,1-7-16,-1-5 15,-2-10-15,-4-2 16,-3-3 0,4 0-16,-1-3 15,4 2 1,2-2-16,-3 3 15,1 0 1,-1 2-16,4-2 16,8-3-16,6-9 15,3 3 1,3-3-16,3-3 16,6-1-1,3 1-15,3 0 16,6-3-1,14 6-15,19-6 16,5 0 0,3 6-16,-2 3 15,-4 3-15,-9 0 16,-5 9 0,-9-4-16,-13 7 15,-8-3 1,-6 2-16,-3-2 15,-6 6-15,-5 5 16,-4 1 0,-6-4-16,-8-2 15,-13 3 1,-2-10-16,2 1 16,4-12-1,0-9-15,8-12 16,6-12-16</inkml:trace>
  <inkml:trace contextRef="#ctx0" brushRef="#br0" timeOffset="79336.589">25180 9424 0,'0'0'0,"0"0"15,0 0-15,0 0 16,0 0-1,0 0-15,0 0 16,36 33-16,-21-13 16,0 7-1,5 9-15,1 2 16</inkml:trace>
  <inkml:trace contextRef="#ctx0" brushRef="#br0" timeOffset="79988.768">25095 9788 0,'0'0'0,"0"0"0,0 0 16,0 0-16,0 0 16,29 21-1,-11-6-15,6 2 16,2 1 0,1 9-16,0 5 15</inkml:trace>
  <inkml:trace contextRef="#ctx0" brushRef="#br0" timeOffset="80832.135">26074 9924 0,'0'0'0,"0"0"16,21-44-16,-6 5 16,0-14-1,0-9-15,-7 3 16,1 6 0,-9 11-16,-3 10 15,-6 2 1,-2 9-16,-4 1 15,-3 5 1,-3 6-16,1 9 16,-4 9-16,-6 14 15,-11 22 1,-1 14-16,7 9 16,17-9-1,15-17-15,12-13 16,9-5-1,3-6-15,-1-9 16,4-9-16,9-15 16,8-21-1,3-17-15,4-30 16,14-44 0,-6-9-16,-3 14 15,-20 22-15,-15 29 16,-15 32-1,-9 19-15,-3 8 16,-3 9 0,12 3-16,-44 29 15,8 37 1,-8 67-16,8 21 16,18-9-16,7-12 15,8-41 1,3-33-16,3-24 15,5-14 1,1-6-16,-9-15 16,30-36-1,8-32-15</inkml:trace>
  <inkml:trace contextRef="#ctx0" brushRef="#br0" timeOffset="80941.078">26456 9554 0,'0'0'0,"0"0"0,30 36 16,-6 5-1,-4 10-15,-8 2 16,-6-18-16,-3-8 16,-3-6-1</inkml:trace>
  <inkml:trace contextRef="#ctx0" brushRef="#br0" timeOffset="81113.823">26524 9350 0,'0'0'0,"0"0"0,0 0 15,0 0 1,0 0-16,18 51 16,3-19-16</inkml:trace>
  <inkml:trace contextRef="#ctx0" brushRef="#br0" timeOffset="82499.17">26939 9516 0,'0'0'0,"0"0"0,0 0 16,0 0 0,0 0-16,0 0 15,0 0 1,0 0-16,-33-33 15,15 27-15,-2 1 16,-4 5 0,0 5-16,-2 1 15,2 15 1,9 12-16,9 2 16,6-2-16,6 5 15,3-11 1,3-9-16,-3-13 15,0-5 1,-9 0-16,0 0 16,29-23-1,-20 11-15,3-3 16,3-3-16,0-2 16,-1 2-1,-2 3-15,-3 3 16,0 3-1,-3 6-15,-3 3 16,0 0-16,0 3 16,0 0-1,3 3-15,3 9 16,2 3 0,4-6-16,3 5 15,6-2 1,5-9-16,10 0 15,5 0-15,7-3 16,-1-3 0,-6-3-16,1-9 15,-7 0 1,-11-8-16,-12-4 16,-6 3-1,-7 3-15,-2 4 16,-2 2-16,-4 0 15,0 9 1,-3 0-16,9 3 16,0 0-1,0 0-15,-39 42 16,39-28 0,0-14-16,21 45 15,6 5-15,8 21 16,-2 6-1,-7 0-15,-11-15 16,-12-12 0,-9-8-16,-9 2 15,-11 12 1,-16 10-16,-11-10 16,-3-15-16,8-17 15,16-12 1,11-12-16,12-6 15,9-6 1,0 12-16,54-104 16,8 4-16,21-25 15,0-2 1,-9 41-16,-3 24 16,-3 6-1,-15 12-15,-12 11 16,-11 6-1,-9 4-15,-12 11 16,-6 6-16,-3 6 16,0-3-1,0 3-15,0 0 16,0 0 0,0 0-16,0 0 15,0 0-15,-9 68 16,9-59-1,0-3-15,0-3 16,0-3 0,0 0-16,0 0 15,0 0 1,0 0-16,0 0 16,0 0-1,38-56-15,-26 35 16,0 12-16,0 0 15,-3 6 1,-1 6-16,1 3 16,0 6-1,-3 6-15,0 2 16,0 16 0,3 11-16,9 4 15,2 2-15</inkml:trace>
  <inkml:trace contextRef="#ctx0" brushRef="#br0" timeOffset="83297.463">28324 9688 0,'0'0'0,"0"0"0,0 0 15,0 0 1,9-30-16,-6 30 15,-3 0 1,0 0-16,24 62 16,-4-29-16,-2-4 15,0-20 1,-6-12-16,0-9 16,-3-5-1,-4-1-15,-2-3 16,-3 0-1,-3 4-15,-2-4 16,-4 3-16,-3 0 16,0 4-1,0 2-15,3 6 16,3 6 0,6 0-16,0 0 15,0 0 1,0 0-16,39 56 15,2-32-15,16-9 16,14-7 0,3-11-16,-3-8 15,-9 2 1,-12-3-16,-8-6 16,-13 6-1,-5 1-15,-6-4 16,-4 3-16,7-9 15,6-11 1,11-19-16,4-14 16,-4-9-1,-2-3-15,-10 21 16,-8 9 0,-9 11-16,-3 4 15,-6-1-15,-6 0 16,-6-5-1,-6 8-15,-5 4 16,-7 14 0,1 15-16,-1 24 15,3 32-15,12 65 16,24 18 0,45 12-16,37-6 15,13-30 1,-15-50-16,0-44 15,-6-12 1,-4-18-16</inkml:trace>
</inkml:ink>
</file>

<file path=ppt/ink/ink10.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17:46.465"/>
    </inkml:context>
    <inkml:brush xml:id="br0">
      <inkml:brushProperty name="width" value="0.05292" units="cm"/>
      <inkml:brushProperty name="height" value="0.05292" units="cm"/>
      <inkml:brushProperty name="color" value="#FF0000"/>
    </inkml:brush>
  </inkml:definitions>
  <inkml:trace contextRef="#ctx0" brushRef="#br0">4150 13674 0,'0'0'0,"0"0"15,0 0 1,30-6-16,5 0 15,13 0-15,5 6 16,6-3 0,12 0-16,12 3 15,12 0 1,-6 0-16,-6 0 16,-6 0-1,11-3-15,19 3 16,-18 0-16,-6 3 15,-6 0 1,0-6-16,11 0 16,7 0-1,-6 0-15,-18 0 16,-12 3 0,-11 0-16,-1 0 15,0 0-15,1 0 16,5 0-1,0 0-15,1 0 16,-7-3 0,-12-2-16,1 5 15,-6 0 1,-1 0-16,-5 0 16,11 0-16,1-6 15,5 6 1,1-6-16,-1 6 15,1-3 1,-7 0-16,-5 3 16,5 0-1,-5-3-15,-6 3 16,5-3-16,1 0 16,-1 3-1,7-3-15,0 0 16,5-3-1,6 6-15,1-6 16,5 6-16,-6 0 16,-5 0-1,-7 6-15,1-6 16,-1 0 0,-5 0-16,5 0 15,-5 0 1,0 0-16,-1 0 15,1 0-15,0 0 16,5 0 0,-5 6-16,-1-3 15,1 0 1,-6-3-16,-1 0 16,-5 0-1,6 0-15,-7-3 16,7 0-16,6-3 15,-7 6 1,1 12 0</inkml:trace>
  <inkml:trace contextRef="#ctx0" brushRef="#br0" timeOffset="4931.852">10053 14556 0,'0'0'0,"0"0"0,0 0 0,0 0 0,0 0 0,0-45 0,12 25 0,0-13 0,0-8 0,5-10 0,7-8 0,-6-12 0,12-12 0,-7 6 16,1 18-16,0 12 16,5 11-1,1 7-15,23 11 16,12-3-1,0 12-15,12 1 16,6 2 0,30-3-16,11-3 15,-11-3-15,-13 3 16,19 0 0,8-2-16,-21 5 15,-17 0 1,0 9-16,18-6 15,-4 6-15,-8 0 16,-12 0 0,-3 0-16,12 6 15,2 6 1,-8 0-16,-15 2 16,-12 1-1,-2 3-15,5 11 16,0 1-16,0 0 15,-3-1 1,-2 4-16,-7-1 16,-9 1-1,-2-1-15,-10 1 16,-2 0 0,0-1-16,-4-2 15,-2 2-15,0-2 16,-3 2-1,-4 4-15,4 5 16,-3 4 0,-3 2-16,0-2 15,-3-1 1,-1 0-16,-2-5 16,-3 5-16,-6-5 15,-3 20 1,-11 24-16,-7 17 15,-3-2 1,1-9-16,-1-12 16,-6 3-1,-14 17-15,-6 4 16,-15 2-16,0-11 16,14-24-1,7-17-15,6-13 16,-4-5-1,-11-7-15,-9 4 16,-6-15-16,0-4 16,3-11-1,-3 6-15,-18-3 16,-24-6 0,-2-8-16,5 5 15,-5 3-15,-24 0 16,17-3-1,16 3-15,5 0 16,-17-6 0,11-3-16,6-6 15,13-8 1,-13 5-16,-6-6 16,1 4-1,17-1-15,12 3 16,6 1-16,0-10 15,0-5 1,12-7-16,0-8 16,5-9-1,19-9-15,5-6 16,12-15 0,1-27-16,11-5 15,6 0-15,6-24 16,0 3-1,-1 8-15,19 4 16,6 3 0,-7 15-16,7 20 15,0 36-15,-13 35 16,-5 15 0</inkml:trace>
  <inkml:trace contextRef="#ctx0" brushRef="#br0" timeOffset="7240.979">13946 15538 0,'0'0'0,"0"0"0,0 0 16,-12-32-1,3 23-15,0 0 16,-5-3 0,-4 3-16,-6-5 15,-2-1 1,-4 3-16,0 3 15,1-3-15,2 6 16,3 6 0,1-6-16,2 6 15,0-6 1,4 3-16,-1-2 16,0-1-16,3 0 15,0 0 1,1 0-16,-1 0 15,0 0 1,-3-6-16,0-9 16,4 4-1,-1-13-15,3-8 16,3-4 0,0 1-16,6-4 15,0 4-15,6-6 16,3-10-1,3-2-15,3-3 16,3 3 0,-3 3-16,-1 5 15,4 13-15,-3 5 16,6 4 0,5-1-16,4 6 15,6 7 1,11 2-16,21 3 15,21 0 1,12 3-16,17 3 16,36 0-16,-6 1 15,-12 10 1,18 10-16,0-9 16,-8 3-1,13 6-15,4-9 16,-24-3-16,-14 0 15,-7 0 1,-5-9-16,-24 3 16,-21 3-1,-15 0-15,-5 0 16,-7 0 0,-8 0-16,-4 0 15,-8 0 1,-3 0-16,-3 0 15,-3 0-15,-4 0 16,1 3 0,0 0-16,3 3 15,0 3 1,3 2-16,0 4 16,3 9-16,2 2 15,-2 16 1,-3 5-16,-6 12 15,0 4 1,-3-4-16,0-6 16,-3-12-1,0-2-15,-3 2 16,0-8 0,-3-6-16,-3-7 15,-3 4-15,0-6 16,-3-3-1,1 2-15,-1-2 16,-3 0 0,-3-3-16,-2 0 15,-7-7-15,-5 7 16,-22-3 0,-14-3-16,-6 0 15,-3 0 1,-2 0-16,-28 12 15,-23-4 1,17-2-16,7 0 16,-7 3-16,-14-9 15,3 6 1,11-3-16,-20 2 16,3-5-1,15 0-15,8-6 16,-17 9-1,14-9-15,10-3 16,17 3-16,15-6 16,6 6-1,11 0-15,10 0 16,11 0 0,10 0-16,5 0 15,6 0-15,3 0 16,3 0-1,3 0-15,0 0 16,0 6 0,3-3-16,0 0 15,0 0 1,0 0-16,0 0 16,0 0-16,0 0 15,0-3 1,0 0-16,-3 6 15,-3 0 1</inkml:trace>
  <inkml:trace contextRef="#ctx0" brushRef="#br0" timeOffset="9229.515">12146 15896 0,'0'0'0,"0"0"0,0 0 15,0 0-15,-26-38 16,17 14 0,3 4-16,-3-13 15,0-5 1,3-4-16,0 1 15,3 2-15,3 7 16,3-4 0,3 10-16,3-4 15,6 0 1,2 1-16,1 8 16,0 3-1,0 6-15,0 4 16,5 2-16,10 3 15,8 0 1,1-3-16,-7 6 16,-5 6-1,-7-3-15,1 3 16,-3 2 0,-3 1-16,2 3 15,-2 3-15,0 3 16,0 11-1,-4 4-15,-5-1 16,-3 1 0,-3 0-16,-3-4 15,-6 4-15,-3-1 16,-2 1 0,-7-1-16,-12 13 15,-8-7 1,-1 1-16,-2-7 15,5-2 1,4-9-16,2-7 16,3-5-16,1-3 15,2-3 1,0-3-16,1-6 16,-7-9-1,-8-11-15,-4-10 16,1-8-1</inkml:trace>
  <inkml:trace contextRef="#ctx0" brushRef="#br0" timeOffset="10912.403">16125 15316 0,'0'0'0,"0"0"0,0 0 16,0 0 0,0 0-16,29-6 15,7 12-15,17 6 16,18 0 0,12 3-16,27-3 15,2-3 1,-2-1-16,-10 1 15,10 3 1,17-3-16,-11 0 16,-13 0-16,7 9 15,5-10 1,-5-11-16,-10-8 16,-8-4-1,9-9-15,11-5 16,-14-10-1,-27 1-15,-15-1 16,-11-5-16,-13-15 16,-8-1-1,-9 4-15,-9 12 16,-6-1 0,-6 1-16,-6-6 15,-15-15 1,-20-6-16,-12 8 15,-12-8-15,0 9 16,3 9 0,-1 14-16,-16 7 15,-19-1 1,6 7-16,9 2 16,10 3-1,-10 7-15,-12-1 16,9 3-16,12 6 15,3 6 1,-5 3-16,-25 12 16,15 0-1,15 2-15,15 1 16,9 9-16,5 5 16,-2 19-1,3 17-15,8 6 16,4 0-1,5-9-15,6-6 16,10-18 0,2-2-16,3 5 15,3 9 1</inkml:trace>
  <inkml:trace contextRef="#ctx0" brushRef="#br0" timeOffset="12295.423">14757 17684 0,'0'0'0,"0"0"0,0 0 16,-12-36-1,6 22-15,0-4 16,-2 3-16,-4-3 15,0-2 1,-3-4-16,-3 6 16,-5-8-1,-4 5-15,-3-3 16,-5 3 0,-12-2-16,-13 2 15,-2 3 1,9 12-16,5 0 15,4 3-15,0 3 16,2 0 0,4 0-16,-1 3 15,-2 3 1,-4 0-16,1 0 16,3 9-16,5 0 15,9 0 1,4 2-16,5 4 15,6 6 1,3 2-16,3-2 16,6 11-1,9 10-15,12 5 16,14 6-16,7-3 16,2-5-1,4-13-15,-4-5 16,6-7-1,18 1-15,12-15 16,-3-6 0,-3-12-16,-6-6 15,1-9-15,-4-8 16,3-10 0,-9-8-16,-6-15 15,-8 0 1,-16 8-16,-14 10 15,-9 11 1,-9 13-16,-15-4 16,-8 3-16,-7 9 15,6 12 1,4 6-16</inkml:trace>
</inkml:ink>
</file>

<file path=ppt/ink/ink11.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47:49.476"/>
    </inkml:context>
    <inkml:brush xml:id="br0">
      <inkml:brushProperty name="width" value="0.05292" units="cm"/>
      <inkml:brushProperty name="height" value="0.05292" units="cm"/>
      <inkml:brushProperty name="color" value="#FF0000"/>
    </inkml:brush>
  </inkml:definitions>
  <inkml:trace contextRef="#ctx0" brushRef="#br0">22694 6929 0,'0'0'0,"0"0"0,0 0 0,0 0 0,0 0 0,0 0 0,0 0 0,0 0 0,0 0 0,0 0 0,0 0 0,-33-3 0,1 6 0,-19 3 16,-2 6-16,6-3 15,8 0-15,7 0 16,5-3-1,6-6 1,6 6-16,4-6 16,2 6-16,0-6 15,3 0 1,0 5-16,3-2 16,3 3-1,0 6-15,6 24 16,3 41-16,6 44 15,-1 42 1,-11 8-16,-6-17 16,-3-26-1,1-7-15,-1-9 16,-3-20-16,3-21 16,3-21-1,0-5-15,0-13 16,3-2-1,0-9-15,0-1 16,3 7 0,9-3-16,11 8 15,25-2-15,14-9 16,6 2 0,3-2-16,3 3 15,-9-1 1,-9-5-16,-14-6 15,-12-6 1,-1-6-16,7-6 16</inkml:trace>
  <inkml:trace contextRef="#ctx0" brushRef="#br0" timeOffset="1066.734">23040 6876 0,'0'0'0,"0"0"0,0 0 16,44-18-16,1 7 15,11-1 1,3 3-16,-5 9 15,-7 6 1,-6-3-16,-5 3 16,-6 0-16,-7-1 15,-5 7 1,-6 0-16,-6 3 16,-3 3-1,-9 8-15,-12 13 16,-12 11-16,-8 3 15,-3-5 1,2-4-16,4-8 16,2-13-1,0 4-15,7-9 16,-1 2-16,3-2 16,4 0-1,2-3-15,3-1 16,3-2-1,0 0-15,4-6 16,-1 6 0,3-6-16,3 0 15,0-3 1,3 0-16,0 0 16,3-3-16,3 6 15,6-6 1,8 5-16,10 4 15,11-3 1,19 0-16,5-3 16,-12 0-16,-9-3 15,-8 0 1,-9 0-16,-7 0 16,-5-3-1</inkml:trace>
  <inkml:trace contextRef="#ctx0" brushRef="#br0" timeOffset="4749.267">24585 7906 0,'0'0'0,"0"0"0,39 0 0,-1 6 0,22 12 0,2 2 0,-6 10 0,-12-3 0,-11-1 0,-9 1 0,-13 0 0,-8 2 0,-9 4 0,-17 5 15,-22 12 1,-8 1-16,6-13 16,8-11-1,13-1-15,5-14 16,6 3-1,6-6-15,6 0 16,6-3-16,6 6 16,15 8-1,23-2-15,12 0 16,4-3 0,-10-9-16,-12-6 15,-8 0 1,-7 0-16,-5 0 15,-3 0 1,-3 0-16</inkml:trace>
  <inkml:trace contextRef="#ctx0" brushRef="#br0" timeOffset="6067.043">24426 6583 0,'0'0'0,"0"0"0,0 0 15,0 0-15,0 0 16,0 0-1,0 0-15,0 0 16,0 0 0,29-24-16,-17 24 15,0 0 1,3 0-16,-1 3 16,1 3-16,0 3 15,3 12 1,-6-3-16,-4 8 15,-2-2 1,-6-3-16,-3 2 16,-5 4-1,-7 0-15,-3-4 16,-3 4-16,1-6 16,-4-4-1,6-5-15,3-6 16,6 3-1,4-3-15,-1-3 16,6 0 0,0 0-16,3 0 15,2-3-15,7 6 16,9 0 0,6 3-16,5 2 15,7 7 1,-4 3-16,-5 3 15,-4 2-15,-5 4 16,-9-4 0,-6 1-16,-9 6 15,-9-4 1,-9 4-16,-11-1 16,-27-5-1,-24 5-15</inkml:trace>
  <inkml:trace contextRef="#ctx0" brushRef="#br0" timeOffset="6998.11">23351 7912 0,'0'0'0,"0"0"0,0 0 16,0 0-1,-36 18-15,22-6 16,-4 2-16,-3 1 15,0 3 1,4 8-16,-1 7 16,3 11-1,3 4-15,6-7 16,6-5-16,6-7 16,6-5-1,3 0-15,3-10 16,5-8-1,7 0-15,2-12 16,4 0 0,2-8-16,-5-10 15,-6 0 1,-4-5-16,-8-7 16,-6 10-16,-6-1 15,-6 3 1,-12 4-16,-11-4 15,-4 12 1,9 9-16,6 6 16</inkml:trace>
  <inkml:trace contextRef="#ctx0" brushRef="#br0" timeOffset="8080.701">25154 6909 0,'0'0'0,"0"0"0,0 0 16,0 0-1,0 0-15,0 0 16,41 9-1,12-1-15,19 7 16,-1-3-16,-3 0 16,-12-3-1,-3-3-15,0 6 16,-5-4 0,-10-2-16,-5-3 15,-9 0-15,-4 0 16,-5 0-1,-3 9-15,0 6 16,0 14 0,2 27-16,1 18 15,-6 18 1,-6 21-16,3 37 16,9 7-1,-3-3-15,-1 6 16,4 3-16,-3-27 15,-3-36 1,-3-2-16,0-15 16,0-24-1,-6-24-15,-3-5 16,-6-9 0,-18-10-16,-41-8 15,-68-21-15,-71-29 16</inkml:trace>
  <inkml:trace contextRef="#ctx0" brushRef="#br0" timeOffset="8640.837">23366 7885 0,'0'0'0,"0"0"16,0 0-16,0 0 15,0 0 1,0 0-16,0 0 15,41 6 1,-2-3-16,-1 0 16,-2 0-1,-7 3-15</inkml:trace>
  <inkml:trace contextRef="#ctx0" brushRef="#br0" timeOffset="10319.784">23505 8013 0,'0'0'0,"0"0"0,0 0 16,0 0 0,0 0-16,0 0 15,0 0 1,0 0-16,0 0 15,0 0 1,0 0-16,0 0 16,0 0-16,0 0 15,0 0 1,0 0-16,0 0 16,0 0-1,9 38-15,-15-17 16,-3 8-16,-3 1 15,-6-6 1,1 2-16,-4-2 16,3-3-1,0-4-15,4 1 16,-1-3 0,3-3-16,0 0 15,3-4 1,0-2-16,0 0 15,3 0-15,1-3 16,-1-3 0,3 0-16,0 0 15,-3-3 1,0-3-16,0 0 16,-3-8-16,3-4 15,-3-3 1,0-3-16,3 4 15,1 2 1,-1 0-16,3 9 16,0-2-1,3-1-15,0 3 16,3-6 0,3-6-16,0 1 15,2-4-15,1 3 16,0 3-1,0 4-15,0 2 16,0 0 0,0 0-16,3-3 15,2 3-15,4 1 16,0-4 0,-3 3-16,-1 6 15,-2 0 1,0 0-16,-3 3 15,0 3-15,0 0 16,0 0 0,0 3-16,-1 0 15,1 0 1,0 0-16,0 0 16,0 3-1,0 0-15,0 0 16,0 9-1,-1-4-15,-2 1 16,0 3-16,0-3 16,-3 6-1,-3-4-15,-3 4 16,-15 21 0,-20 23-16,-12 36 15,-4 17-15</inkml:trace>
  <inkml:trace contextRef="#ctx0" brushRef="#br0" timeOffset="18812.948">26619 7504 0,'0'0'0,"0"0"0,0 0 0,0 0 0,56-21 0,-56 21 0,65-12 0,18-3 0,6 3 0,0 0 0,12 7 0,-21-1 0,-9 6 0,-6-3 0,-15 3 0,-11 0 16,-10 3-16,-8 3 16,-3-1-1</inkml:trace>
  <inkml:trace contextRef="#ctx0" brushRef="#br0" timeOffset="19195.665">27907 7282 0,'0'0'0,"0"0"0,0 0 16,0 0-16,0-992 16,-3 2025-1,0-983-15,-3 15 16,3 6 0,0-8-16,3-16 15,3-9 1</inkml:trace>
  <inkml:trace contextRef="#ctx0" brushRef="#br0" timeOffset="19401.686">28005 6616 0,'0'0'0,"0"0"0,0 0 16,0 0-16,0 0 16,-12 59-1,-9 15-15</inkml:trace>
  <inkml:trace contextRef="#ctx0" brushRef="#br0" timeOffset="20246.654">28312 7160 0,'0'0'0,"0"0"0,0 0 16,0 0-16,9 51 15,-9-22 1,0-2-16,0 2 15,0-8 1,0-6-16,0-3 16,0 0-1,-3 2-15,-3 4 16,0 0-16,-2 3 16,2-7-1,0-2-15,0-6 16,3-6-1,3 0-15,0 0 16,0 0-16,44-130 16,-8 56-1,-10 27 1,-5 17-16,-3 21 16,-3 9-16,-3 9 15,2 15 1,-2 11-16,-3 10 15,-3 8 1,-3 18-16,0 15 16</inkml:trace>
  <inkml:trace contextRef="#ctx0" brushRef="#br0" timeOffset="21373.65">28608 7101 0,'0'0'0,"0"0"16,0 0-16,33 50 15,3 15 1,2 6-16,-5-8 16,-4-7-1,-2-21-15,-6-11 16,-4-9-16,-5-6 15,0-6 1,-3-6-16,0-6 16,0-6-1,2-12-15,4-5 16,-3-4-16,0 4 16,0 5-1,-3 9-15,-3 7 16,0 2-1,2 9-15,4 0 16,12 6-16,11-6 16,16 0-1,5-6-15,3-6 16,0-6 0,-2-9-16,-13-5 15,-11 5 1,-10 1-16,-8-4 15,-6 9 1,-3-2-16,-6 11 16,-3-3-1,0 9-15,-3 0 16,6 6-16,0 0 16,-56 65-1,17 15-15,4 12 16,5-3-1,12-27-15,13-18 16,5-11-16,8-12 16,4-4-1,0-8-15,3-6 16,-15-3 0,0 0-16,56-29 15,-26 2 1,8-12-16,4-5 15,-7 0-15,-5 11 16,-7 3 0,-2 4-16,0 5 15,0-3 1,-1 7-16,1-4 16,0 12-1,-6 0-15,-4 6 16,-2 3-16,0 9 15,0 15 1,0 20-16,0 12 16,-3 4-1,3-1-15,-3-3 16,0 3-16,2-6 16,7-5-1,0-10-15,3-11 16,0-15-1,-1-12-15,7-9 16,9-21-16</inkml:trace>
  <inkml:trace contextRef="#ctx0" brushRef="#br0" timeOffset="21612.007">30278 6932 0,'0'0'16,"0"0"-16,0 0 0,0 0 15,0 0 1,21 77-16,-18 27 16,0 11-1,-3-17-15,0-15 16,-3-21-16,3-9 15,0-11 1</inkml:trace>
  <inkml:trace contextRef="#ctx0" brushRef="#br0" timeOffset="21835.989">30018 7361 0,'0'0'0,"0"0"0,0 0 16,-3-35 0,23 20-16,16-3 15,11 4 1,4 2-16,-4 6 16,-3 0-16,-5 3 15,-4 6 1,-2 3-16</inkml:trace>
  <inkml:trace contextRef="#ctx0" brushRef="#br0" timeOffset="22006.568">30616 7370 0,'0'0'0,"8"33"15,-5-4-15,0 4 16,-3 0-1,-3-4-15,-6 4 16,-8-7-16,-7-8 16</inkml:trace>
  <inkml:trace contextRef="#ctx0" brushRef="#br0" timeOffset="22195.523">30722 6965 0,'0'0'0,"0"0"0,0 0 0,0 0 16,0 0-16,0 0 16,-3 27-1,-3-1-15</inkml:trace>
  <inkml:trace contextRef="#ctx0" brushRef="#br0" timeOffset="22718.664">30971 6687 0,'0'0'0,"0"0"16,0 0-16,0 0 15,15 68 1,-21 35-16,-6 57 15,0-6-15,6-39 16,3-35 0,3-29-16,0-19 15,0-11 1,0-6-16,-3-6 16,0-6-16,0 3 15,0-1 1,3-5-16,0 6 15,0-6 1,0 0-16,0 0 16,45-50-1,-4 23-15,3 1 16,-8 8-16,-6 12 16,-7 6-1,-2 6-15,-3 6 16,-3 3-1,-4 8-15,-8-2 16,-6 3-16,-5 2 16,-10 7-1,-6-1-15,-6-8 16,-2-9 0,-1-9-16,4-12 15,-4-6 1,1-15-16,-1-11 15</inkml:trace>
  <inkml:trace contextRef="#ctx0" brushRef="#br0" timeOffset="22895.592">31175 6781 0,'0'0'0,"0"0"0,0 0 16,33 33-16,-13 32 15,-2 42 1,-9 14-16,-12 0 16,-15 12-1,-11 4-15</inkml:trace>
  <inkml:trace contextRef="#ctx0" brushRef="#br0" timeOffset="23262.239">31658 7521 0,'0'0'0,"35"-12"0,4 7 16,11-10-16,3-9 15,0-9 1,-14 4-16,-15-4 15,-16 1 1,-10-1-16,-16 1 16,-12 8-16,-5 15 15,-1 15 1,-5 21-16,-10 23 16,-5 27-1,21 0-15,23 0 16,24 0-1,20-9-15,13-15 16,11-9-16,6-11 16</inkml:trace>
  <inkml:trace contextRef="#ctx0" brushRef="#br0" timeOffset="23904.928">26740 8711 0,'0'0'0,"0"0"0,-32-27 16,20 15 0,0 7-16,0 2 15,1 0 1,2 0-16,3 0 16,6 3-1,6 0-15,20-3 16,36-3-16,21 0 15,6 0 1,9 6-16,11 0 16,-14 6-1,3 12-15,5 14 16</inkml:trace>
  <inkml:trace contextRef="#ctx0" brushRef="#br0" timeOffset="25677.744">28428 8871 0,'0'0'0,"0"0"0,0-27 16,-3 9-1,-9 4-15,-12-10 16,-14 9 0,-9 3-16,2 6 15,10 6 1,2 15-16,0 9 16,4 8-16,8 13 15,12-7 1,9-2-16,12-4 15,12-5 1,11-6-16,7-15 16,-4-9-1,7-15-15,2-12 16,6-23-16,1-30 16,-10 0-1,-9 6-15,-5 0 16,-6 3-1,-6 0-15,-7 0 16,-2 3 0,-3 15-16,-3 9 15,0 14-15,-3 18 16,-3 7 0,3 8-16,0 0 15,-26 133 1,8-12-16,3 27 15,6-15 1,6-29-16,6-21 16,3-12-16,0-15 15,-3 0 1,3-8-16,3-7 16</inkml:trace>
  <inkml:trace contextRef="#ctx0" brushRef="#br0" timeOffset="25844.087">29038 8897 0,'0'0'0,"0"0"0,0 0 16,6 36 0,-3-15-16,-3 8 15,-3 4-15,-3 8 16,0 10-1</inkml:trace>
  <inkml:trace contextRef="#ctx0" brushRef="#br0" timeOffset="26020.883">29212 8456 0,'0'0'0,"0"0"16,0 0-16,0 0 16,0 0-1,0 0-15</inkml:trace>
  <inkml:trace contextRef="#ctx0" brushRef="#br0" timeOffset="26429.674">29692 8897 0,'0'0'0,"0"0"15,0 0 1,0 0-16,0 0 15,0 0-15,-45-26 16,16 11 0,2 3-16,4 0 15,5 3 1,3 6-16,6 3 16,0 6-1,-3 6-15,1 12 16,2 5-16,3 1 15,6-3 1,3-4-16,9-8 16,5-3-1,13-12-15,8-6 16,13-6 0,2-14-16</inkml:trace>
  <inkml:trace contextRef="#ctx0" brushRef="#br0" timeOffset="27011.559">30032 8761 0,'0'0'0,"0"0"0,0 0 16,0 0 0,0 0-16,0 0 15,0 0 1,0 0-16,-35-12 15,11 30 1,0 9-16,4 2 16,5-2-1,9-6-15,6-9 16,3 2-16,3-8 16,0-3-1,3-3-15,-9 0 16,0 0-1,50-17-15,-32 11 16,0 0 0,-1 12-16,16 32 15,2 39-15,-2 62 16,-9 27 0,-27-24-16,-6-21 15,-12-11 1,-11-21-16,-4-27 15,3-24 1,4-17-16,5-6 16,0-12-16,4-6 15,-1-6 1,0-9-16,6-15 16,10-11-1,5-15-15,8-30 16,25-56-16,8-18 15,7 42 1,17 20-16,12 10 16</inkml:trace>
  <inkml:trace contextRef="#ctx0" brushRef="#br0" timeOffset="27486.506">30364 8732 0,'0'0'0,"0"0"16,0 0-16,0 0 16,0 0-16,0 0 15,3 56 1,-3-21-16,0 1 16,0-6-1,0-10-15,3-2 16,-3-9-1,0-6-15,0-3 16,0 0 0,0 0-16,0 0 15,35-62-15,-20 38 16,3 3 0,0 9-16,2 9 15,4 9 1,3 3-16,5 21 15,-5 17-15,-9 27 16</inkml:trace>
  <inkml:trace contextRef="#ctx0" brushRef="#br0" timeOffset="28472.68">31095 8971 0,'0'0'0,"21"-29"16,-6 8-16,-4 3 15,1-2 1,-3 2-16,-6 3 16,-3 3-1,-3 0-15,-6 3 16,-6 4-16,-2 2 15,-4 6 1,-6 8-16,1 10 16,-4 18-1,6-7-15,10 1 16,8-13 0,3-8-16,6-6 15,-3-6-15,0 0 16,62-44-1,-12-1-15,-8 7 16,-13 5 0,-8 22-16,-6 5 15,-3 9-15,-1 5 16,1 4 0,-3 12-16,0-3 15,-6 5 1,-3 7-16,0 5 15</inkml:trace>
  <inkml:trace contextRef="#ctx0" brushRef="#br0" timeOffset="29310.832">31666 8199 0,'0'0'0,"0"0"16,0 0-16,-35 27 15,-4 41 1,1 29-16,8 13 16,18-4-1,7-17-15,5-24 16,3-9 0,2-8-16</inkml:trace>
  <inkml:trace contextRef="#ctx0" brushRef="#br0" timeOffset="29464.015">31779 8826 0,'0'0'0,"0"0"16,0 0-16,12 33 15,-15-9 1,-6 14-16</inkml:trace>
  <inkml:trace contextRef="#ctx0" brushRef="#br0" timeOffset="29635.401">31903 8536 0,'0'0'0,"0"0"0,0 0 0,0 0 16,0 0-16,0 0 15</inkml:trace>
  <inkml:trace contextRef="#ctx0" brushRef="#br0" timeOffset="30643.455">32019 8883 0,'0'0'0,"0"0"15,0 0-15,0 0 16,0 0 0,0 0-16,0 0 15,0 0-15,3-30 16,-9 27-1,3-3-15,0 6 16,3 0 0,0 0-16,0 0 15,-18 77 1,12-15-16,-6 30 16,-3 20-16,1-14 15,-1-21 1,-6-9-16,-3-15 15,-5-14 1,2-13-16,1-14 16,2 0-1,3-9-15,3-6 16,1-9-16,5 0 16,9-14-1,15-24-15,23-48 16,21-29-1,24-7-15,9 13 16,-6 18 0,-15 2-16,-15 18 15,-2 6-15,-10 6 16,-8 12 0,-4 3-16,-11 17 15,-9 15 1,-3 16-16,-6 8 15,0 6-15,0-6 16,-9 79 0,0 10-16,-3 21 15,6-27 1,1-21-16,2-24 16,0-14-1,3-9-15,3-9 16,0-6-16,2 0 15,-5 0 1,36-18-16,-15 15 16,-4 3-1,1 3-15,-3 15 16,-9 14 0,-9 1-16,-12 17 15,-8-6 1,-7 7-16,3-19 15,4-8-15,8-15 16,3-9 0,0-12-16,0-15 15</inkml:trace>
  <inkml:trace contextRef="#ctx0" brushRef="#br0" timeOffset="31177.169">32442 9013 0,'0'0'0,"41"12"0,7-6 16,8-1-16,0-10 15,12-7-15,6-15 16,3-11 0,-14-10-16,-25 4 15,-17 2 1,-15 16-16,-12 11 16,-3 6-1,-3 6-15,12 3 16,-35 27-16,14 11 15,6 7 1,6 5-16,6-9 16,9-5-1,3-9 1,3-7-16,0-2 16,-1-6-16</inkml:trace>
  <inkml:trace contextRef="#ctx0" brushRef="#br0" timeOffset="31463.796">33037 8678 0,'0'0'0,"0"0"0,36-50 16,-4 6-16,7-4 15,-4 13 1,-5 8-16,-7 15 16,4 12-1,3 6 1,8 21-16,7 17 0,-7 13 16,-14 19-1,-24 13-15,-27 33 16,-23 37-1</inkml:trace>
  <inkml:trace contextRef="#ctx0" brushRef="#br0" timeOffset="31608.242">33327 9477 0,'0'0'0,"0"0"0,0 0 0,0 0 0,0 0 0,0 0 0</inkml:trace>
  <inkml:trace contextRef="#ctx0" brushRef="#br0" timeOffset="32060.344">32685 8264 0,'0'0'0,"0"0"0,0 0 15,0 0 1,0 0-16,-3 71 16,-6 18-1,-9 44-15,-11 12 16,-16 12-16,4-30 16,2-8-1</inkml:trace>
  <inkml:trace contextRef="#ctx0" brushRef="#br0" timeOffset="39758.556">27984 9809 0,'0'0'0,"0"0"0,0 0 0,0 0 0,0 0 0,0 0 0,0 0 0,0 0 0,0 0 0,0 0 0,0 0 0,0 0 0,0 0 0,35 9 0,-17 3 0,6-1 0,8 4 0,10-6 15,5-6-15,1-3 16,5-6 0,3-9-16,-3 4 15,-5 5 1,-7 0-16,1 3 16,-1 0-1,0 3-15,1 0 16,-1 0-16,-5 3 15,-1 0 1,-5 3-16,-3 0 16,-4 5-1,1 1-15,0-3 16,-1-3 0,7 0-16,6 0 15,5-12-15,9 6 16,4-6-1,-7 6-15,-6 0 16,-5 0 0,-4 6-16,-2 0 15,0 6 1,-1-6-16,1 0 16,-1-4-16,7-2 15,2 0 1,1 6-16,2-6 15,-2 6 1,-1 0-16,-2 0 16,-4 0-16,1-3 15,0 0 1,2-3-16,7-3 16,11-3-1,12-3-15,0 3 16,-3 6-1,-8 0-15,-10 6 16,0-6 0,-5 9-16,-4-3 15,-2 0-15,2-3 16,4 0 0,5-3-16,1 0 15,2 0 1,0 0-16,-5 0 15,-7 0-15,-2 0 16,-3 6 0,-1-6-16,1 6 15,2-6 1,7 0-16,8-6 16,4 6-1,2 0-15,0-6 16,0 6-16,4-6 15,11-6 1,15-3-16,11-2 16,1 8-1,-9-3-15,-3 6 16,9-6-16,8 3 16,4 12-1,-6 3-15,-4-3 16,7-3-1,3 3-15,-16 9 16,-31 6 0,-22 2-16</inkml:trace>
  <inkml:trace contextRef="#ctx0" brushRef="#br0" timeOffset="44624.761">23277 10839 0,'0'0'0,"0"0"0,0 0 0,0 0 0,0 0 0,0 0 0,0 0 0,-53 12 0,17 8 0,-8-2 0,-4 6 0,7-15 0,8 2 15,7-11-15,8 6 0,3-3 16,6-3 0,3 0-16,3 0 15,0 3 1,3 0-16,0 0 16,0 0-1,6 3-15,9 30 16,6 49-16,11 81 15,1 68 1,-12 38-16,-9-59 16,-12-50-1,-9-9-15,3-33 16,-9-20 0,3-24-16,3-24 15,6-17-15,3-16 16,3-2-1,3 0-15,0-9 16,3 3 0,6-4-16,2 1 15,7-3 1,6 3-16,5-3 16,7 9-16,2-3 15,-5-6 1,-7 0-16,-8 2 15,-9-5 1,-3 3-16,-4 0 16</inkml:trace>
  <inkml:trace contextRef="#ctx0" brushRef="#br0" timeOffset="46040.878">23771 10928 0,'0'0'0,"0"0"15,0 0 1,0 0-16,0 0 16,0 0-16,0 0 15,0 0 1,15-33-16,6 27 15,5 0 1,4 6-16,0 6 16,2 6-1,4 3-15,-4 2 16,-2 7 0,-6-3-16,-7 6 15,-5 2 1,-6 1-16,-6-1 15,-6 4-15,-9 17 16,-8 0 0,-7 4-16,-2-4 15,-4-11-15,0-1 16,4-8 0,8-10-16,4-2 15,5-3 1,3-9-16,3 6 15,6-6 1,3-4-16,3 1 16,9 0-1,14-3-15,13 0 16,5 0-16,4 6 16,-1-6-1,-8 6-15,-4 0 16,-8 0-16,-7-3 15,-5 0 1,-3-3-16,-3 0 16,0 0-1,0 3-15,3 3 16</inkml:trace>
  <inkml:trace contextRef="#ctx0" brushRef="#br0" timeOffset="47007.436">25142 10845 0,'0'0'0,"0"0"0,0 0 16,12-33 0,3 21-16,11 0 15,10-2 1,11 2-16,3 6 15,-5 3-15,-7 3 16,-2 3 0,-7 3-16,-2 0 15,-3 12 1,-9-4-16,-7 10 16,-5-3-1,-3-4-15,-3 1 16,-2 3-1,-7 0-15,-6 5 16,-3-2 0,-14 9-16,-16-4 15,4-2-15,11-10 16,7-2 0,5-6-16,9-3 15,4 0-15,2 0 16,3-6-1,3 6-15,3-6 16,3 6 0,3-6-16,8 6 15,10-6 1,6 0-16,5 0 16,4 0-1,2 6-15,-2-3 16,-1 2-16,-2 1 15,-7 0 1,1 6-16,-3 0 16,-7 0-1,-5-3-15,-3 6 16,-3-1-16,-6 1 16,-6 6-1,-6 8-15,-12 10 16,-11-1-1,-10 7-15,-11-7 16,-18 15 0,-15 16-16</inkml:trace>
  <inkml:trace contextRef="#ctx0" brushRef="#br0" timeOffset="47974.274">24186 12058 0,'0'0'0,"0"0"0,0 0 16,0 0-16,0 0 16,-3-30-1,-3 22-15,-3 2 16,-3 0-1,-6 6-15,-2 0 16,-10 6 0,-5 8-16,-10 10 15,4 15-15,8 5 16,15 6 0,6 7-16,10-4 15,7 3 1,13-3-16,9-8 15,2-10-15,4-14 16,3-3 0,-4-9-16,-2-3 15,5-6 1,7-9-16,11-15 16,6-20-1,0-10-15,-14-2 16,-16 6-16,-11 5 15,-9 13 1,-6 11-16,-3 3 16,-6 1-1,-6-1-15,-6-3 16,-8 0 0,-7 1-16,4 5 15,-4 6-15,6 15 16,1 12-1</inkml:trace>
  <inkml:trace contextRef="#ctx0" brushRef="#br0" timeOffset="48599.033">25613 12097 0,'0'0'0,"0"0"0,0 0 16,0 0-1,0 0-15,-36-6 16,12 6 0,-11-3-16,-15 3 15,-7 3 1,4 8-16,3 4 16,5 3-16,13 12 15,8-1 1,6 7-16,9 8 15,9 3 1,3 4-16,9-7 16,12 1-16,11-1 15,16-11 1,-4-7-16,-3-14 16,-5-6-1,-1-12-15,1 0 16,5-15-16,4-11 15,-7-7 1,-5-5-16,-16 2 16,-5-5-1,-3-3-15,-6 2 16,-3 4-16,-6 9 16,-9 2-1,-6 15 1,-5 12-16,-13 12 15</inkml:trace>
  <inkml:trace contextRef="#ctx0" brushRef="#br0" timeOffset="49513.294">25900 10833 0,'0'0'0,"0"0"0,0 0 15,0 0 1,29 12-16,10 0 16,8-1-1,15 1-15,6-3 16,1-3-1,-13-6-15,-12 0 16,-11 0-16,-10 0 16,-5 0-1,-6 0-15,-3 0 16,-3 0-16,-3 0 16,0 6-1,0 0-15,0 3 16,0 8-1,3 22-15,-1 26 16,1 36 0,6 38-16,0 3 15,0 3-15,3 29 16,-3-31 0,-1-22-1,4-26-15,0-1 16,0-5-16,-3-18 15,-3-18 1,-4-17-16,1-10 16,-3-5-16,0-9 15,-3 3 1,0-6-16,0-3 16,-3-3-1,0 8-15,-6-2 16,-11 3-1,-19 6-15,-44 6 16,-23 2-16,-4 7 16,7 5-1</inkml:trace>
  <inkml:trace contextRef="#ctx0" brushRef="#br0" timeOffset="56805.589">32048 6805 0,'0'0'0,"0"0"0,0 0 0,0 0 0,39 33 0,-13-1 0,4 16 0,3 5 0,-4 12 0,1-6 15,-7-15-15,-2-5 0,-6-15 0,0-13 0,3-8 16,5-6-16,25-20 15,46-33 1,22-48 0,11-44-16,-3-35 15,13 2-15,-46 33 16,-20 9 0,-8 0-16</inkml:trace>
  <inkml:trace contextRef="#ctx0" brushRef="#br0" timeOffset="67860.901">23626 13561 0,'0'0'15,"0"0"-15,0 0 0,-29 24 0,8 6 0,-12 11 0,-2 4 0,-7 5 0,1-6 0,8 4 0,10-13 0,2-2 0,21-33 0,-15 26 0,9-8 0,3-3 16,3-15-1,3 0-15,-3 0 16</inkml:trace>
  <inkml:trace contextRef="#ctx0" brushRef="#br0" timeOffset="68204.596">23537 13508 0,'0'0'0,"0"0"0,0 0 16,0 0 0,0 0-16,0 0 15,0 0 1,-8-26-16,10 14 16,1 6-1,0 0-15,0 3 16,-3 3-1,0 0-15,0 0 16,27 112-16,-12-41 16,3 3-1,-1-3-15,4 6 16,-3-12 0,0-14-16,8-10 15,13-2-15</inkml:trace>
  <inkml:trace contextRef="#ctx0" brushRef="#br0" timeOffset="68423.656">23946 13872 0,'0'0'0,"0"0"16,0 0-16,0 0 15,0 0 1,0 0-16,-3 45 16,0-1-1,6 9-15,9 9 16,9 4-16</inkml:trace>
  <inkml:trace contextRef="#ctx0" brushRef="#br0" timeOffset="68820.22">24263 13606 0,'0'0'0,"0"0"0,-33 3 16,33-3-1,0 0-15,0 0 16,0 0-16,86 6 16,-36-3-1,1-3-15,-1 6 16,-6-6 0,4-6-16,-1 6 15,3-3 1</inkml:trace>
  <inkml:trace contextRef="#ctx0" brushRef="#br0" timeOffset="69111.692">24325 13851 0,'0'0'0,"0"0"16,-36 6-16,22-3 15,2-3 1,3 6-16,6-6 16,3 6-1,0-6-15,0 0 16,0 0-16,92-6 16,-48 6-1,0 0-15,4 6 16,2 0-1,9 6-15,9 3 16</inkml:trace>
  <inkml:trace contextRef="#ctx0" brushRef="#br0" timeOffset="69569.843">25127 13464 0,'0'0'0,"0"0"0,-29 0 16,23 0-16,0 6 16,3-6-1,3 6-15,0-6 16,0 0-16,0 0 15,0 0 1,83 38-16,-45-20 16,-5-3-1,-7-1-15,-8 1 16,-12 0 0,-15 12-16,-12 11 15,-5 7-15,-4-7 16,6 1-1,7-4 1,5-2-16,6-7 16,6 1-16,6 2 15,3-8-15,11 6 16,10-9 0,14-7-16,16-5 15</inkml:trace>
  <inkml:trace contextRef="#ctx0" brushRef="#br0" timeOffset="70075.422">23694 14710 0,'0'0'0,"0"0"0,0 0 15,-29 23 1,5 4-16,-20 29 16,-10 15-1,1 0-15,9-11 16,11-16 0,18-20-16,9-19 15,0-7-15</inkml:trace>
  <inkml:trace contextRef="#ctx0" brushRef="#br0" timeOffset="70436.443">23529 14464 0,'0'0'0,"0"0"16,0 0-16,0 0 15,0 0 1,0 0-16,0 0 16,0 0-16,-3 53 15,17-8 1,10 8-16,6 3 16,-4-5-1,1 5 1,-3-3-16,-4 6 15,-8 3-15,-3-2 16,-3-10 0,-3-6-16,3-5 15,-3-7-15,3-8 16,6 0 0,11-15-16,10-4 15</inkml:trace>
  <inkml:trace contextRef="#ctx0" brushRef="#br0" timeOffset="70957.395">24127 14946 0,'0'0'0,"0"0"0,0 0 16,-30 0-1,24-2-15,3 2 16,3 0-1,0 0-15,0 0 16,0 0 0,0 0-16,0 0 15,0 0-15,0 0 16,41 26 0,-38-11-16,-3 9 15,-5 8 1,-4 1-16,-3 5 15,0-5 1,3-7-16,3-8 16,3 0-1,3-6-15,6-3 16,3-3-16,3 5 16,9-5-1,14-3-15,21-6 16</inkml:trace>
  <inkml:trace contextRef="#ctx0" brushRef="#br0" timeOffset="71386.477">24440 14704 0,'0'0'0,"0"0"0,0 0 16,0 0-1,0 0-15,0 0 16,0 0 0,36 0-16,-1-3 15,10-3-15,5 0 16,0 0-1,-5 0-15,-1 6 16,-5 0 0,-7 0-16</inkml:trace>
  <inkml:trace contextRef="#ctx0" brushRef="#br0" timeOffset="71664.754">24508 14985 0,'0'0'0,"0"0"16,0 0-16,0 0 16,-29 0-1,29 0-15,0 0 16,0 0-1,0 0-15,0 0 16,80 6 0,-39-6-16,12-6 15,24-3-15,15-9 16</inkml:trace>
  <inkml:trace contextRef="#ctx0" brushRef="#br0" timeOffset="72102.914">25308 14716 0,'0'0'0,"0"0"0,0 0 16,-42 0-1,22 11-15,-4 1 16,-3 9-16,-2 3 15,-1 5 1,6-5-16,4 9 16,2 5-1,6 12-15,6-5 16,6-1-16,6-2 16,9-1-1,8-8-15,7-7 16,14-8-1,13-12-15,-7-12 16,0-15 0,-2-14-16,-10-10 15,-11 1-15,-15 5 16,-6 7 0,-6-1-16,-6 4 15,-12-10 1,-6-8-16,-8-3 15</inkml:trace>
  <inkml:trace contextRef="#ctx0" brushRef="#br0" timeOffset="72953.42">24313 11445 0,'0'0'0,"0"0"0,0 0 16,0 0-1,0 0-15,0 0 16,0 0 0,0 0-16,0 0 15,0 0-15,0 0 16,0 0 0,30-14-16,-7 23 15,7 2 1,-3 1-16,2 3 15,1-3-15,-4 9 16,4-4 0,0 1-16,-1 0 15,-2-3 1,-1 2-16,1-2 16,3 3-1,2-3-15,1 3 16,-6-1-16,-1-2 15,-2-3 1,-3 0-16,-4-3 16,-2-3-1,0 8-15,3-5 16,-1 0 0,4 3-16,3 9 15,17 20 1,16 18-16</inkml:trace>
  <inkml:trace contextRef="#ctx0" brushRef="#br0" timeOffset="73802.974">23680 7450 0,'0'0'0,"0"0"0,0 0 16,0 0-1,0 0-15,0 0 16,0 0 0,0 0-16,0 0 15,0 0 1,0 0-16,29-6 15,-11 18-15,9 3 16,5 9 0,7-4-16,-4 4 15,1 3 1,-7-1-16,1 7 16,-1-1-1,1 4-15,-3-6 16,-4-7-16,1 4 15,-3-9 1,-1 5-16,1-2 16,-3 0-1,3-4-15,8 10 16,13 29-16,8 27 16</inkml:trace>
  <inkml:trace contextRef="#ctx0" brushRef="#br0" timeOffset="77319.954">23348 13283 0,'0'0'0,"0"0"0,0 0 16,0 0-1,0 0-15,0 0 16,0 0-1,-33-23-15,22 29 16,-4-6-16,-3 5 16,-6 7-1,-2 3-15,-4 3 16,0 3 0,4 5-16,-1-2 15,3 8 1,4-2-16,5 0 15,3-7-15,9 1 16,3-9 0,3 5-16,3-2 15,0 0 1,3-3-16,0 3 16,3-1-1,-1-2-15,1 3 16,0 0-1,0-4-15,0 4 16,-3-3-16,-3 6 16,-1-4-1,-2 1-15,-3 3 16,-3 6 0,1-4-16,-4 4 15,-3 2-15,0-2 16,-6 0-1,-3-4-15,1-2 16,-1-9 0,3 3-16,3-3 15,3-7-15,3 1 16,3 0 0,3-3-16,0 0 15,0-3 1,3 3-16,0-3 15,3 3 1,0 0-16,0 0 16,3 0-1,0 3-15,0 0 16,0 3-16,2 3 16,-2-1-1,0 7-15,0-3 16,0 3-1,-3 2-15,0-2 16,0 6-16,-3-3 16,0-1-1,0 16-15,0 2 16,-1 1 0,-2 2-16,0-2 15,0-4 1,0-8-16,0-1 15,0 1-15,0-3 16,0-1 0,0-2-16,0 0 15,0-3 1,0 2-16,-2-2 16,-1 0-1,0-3-15,0 5 16,0-2-16,3 0 15,0 6 1,0 2-16,3 7 16,3-1-1,-1 7-15,4-1 16,3-5-16,6-1 16,6 1-1</inkml:trace>
  <inkml:trace contextRef="#ctx0" brushRef="#br0" timeOffset="81968.476">25781 14331 0,'0'0'0,"0"0"0,0 0 0,-29-3 0,26 0 0,3-3 0,0 6 0,0 0 0,0 0 0,0 0 0,0 0 0,0 0 0,0 0 0,0 0 0,0 0 0,0 0 0,68-21 0,-42 21 0,7 3 16,6-3-16,8 6 0,9 0 16,15-6-1,3-6 1,-15 6-16,-11-6 15,-16 3-15,-8 0 16,-6 3 0,-6 0-16,-3 0 15,-4 0 1,-2-3-16,0 0 16,-3 1-16,0 2 15,0 0 1,-26-36-16,5 21 15,-6 3 1,1 1-16,5 2 16,3 3-16,3 0 15,7 0 1,-1 6-16,3-6 16,3 6-1,0 0-15,3 0 16,0 0-1,3 0-15,0 0 16,0 0 0,-3 0-16,0 0 15,38 18-15,-17-3 16,0-4 0,-1 1-16,4 6 15,-3-3 1,-3 3-16,-1-4 15,-2 4 1,-3-6-16,0 0 16,-3-3-16,-3-3 15,-1 2 1,-2-2-16,-3 3 16,-5 6-1,-13 18-15,-15 26 16,-8 18-16</inkml:trace>
  <inkml:trace contextRef="#ctx0" brushRef="#br0" timeOffset="86538.816">27105 11401 0,'0'0'0,"0"0"0,-39 3 0,30-3 0,3 0 0,0-3 0,3 0 0,3 0 0,0 3 0,0 0 0,0 0 0,0 0 0,0 0 0,0 0 0,54-26 0,-54 26 0,35-6 0,10-3 0,-1-3 16,-3 0-1,1 3-15,17 6 16,21 9 0</inkml:trace>
  <inkml:trace contextRef="#ctx0" brushRef="#br0" timeOffset="86956.976">28070 11330 0,'0'0'0,"-30"-27"0,15 16 15,3 2-15,4 0 16,-1 3-1,3 3-15,3 3 16,0 0 0,0 3-16,0 3 15,-3 3 1,0 5-16,3 7 16,6 6-1,15 2-15,17 1 16</inkml:trace>
  <inkml:trace contextRef="#ctx0" brushRef="#br0" timeOffset="87967.181">28401 11283 0,'0'0'0,"0"0"16,0 0-16,0 0 15,0 0-15,0 0 16,-18-36-1,7 24-15,-13-2 16,-18 2 0,-2 0-16,3 6 15,2 6-15,4 3 16,2 3 0,6 3-16,4 3 15,2 5 1,3 13-16,6 11 15,6-2 1,6-7-16,6-5 16,3 0-16,9-10 15,6-2 1,5-9-16,7-9 16,2-9-1,4-11-15,-1-13 16,-5-5-1,-10-1-15,-8-5 16,-3 0-16,-6-4 16,-3 7-1,-3-4-15,-3 1 16,0 9 0,0 5-16,0 15 15,0 4 1,0 8-16,0 6 15,0 6-15,0 20 16,0 22 0,3 17-16,0 15 15,3-1 1,-1-13-16,-2-22 16,3-11-16,-3-10 15,6-2 1,6 6-16</inkml:trace>
  <inkml:trace contextRef="#ctx0" brushRef="#br0" timeOffset="88126.673">28546 11280 0,'0'0'0,"0"0"15,0 0-15,0 0 16,0 0-1,9 41-15,-3-11 16,6 11 0,6 12-16</inkml:trace>
  <inkml:trace contextRef="#ctx0" brushRef="#br0" timeOffset="88433.831">28611 10851 0,'0'0'0,"0"0"0,0 0 0,0 0 16,0 0 0,0 0-16,54 59 15</inkml:trace>
  <inkml:trace contextRef="#ctx0" brushRef="#br0" timeOffset="89009.79">29147 11348 0,'0'0'0,"0"0"16,0 0-1,-38-30-15,23 18 16,0-2 0,-3-4-16,-2 3 15,2 3-15,0 3 16,0 3-1,4 3-15,2 3 16,0 3 0,-6 12-16,-3 18 15,4 11 1,5 1-16,6-7 16,6-14-16,3-10 15,3-8 1,0 0-16,-6-6 15,0 0 1,35-38-16,-17 8 16,-3 4-16,-3 5 15,-4 3 1,-2 12-16,0 0 16,-3 6-1,0 3-15,0 3 16,0 3-1,6 12-15,3 2 16,17 22-16,16 17 16</inkml:trace>
  <inkml:trace contextRef="#ctx0" brushRef="#br0" timeOffset="89683.811">29449 11369 0,'0'0'0,"0"0"0,0 0 15,0 0-15,0 0 16,0 0-1,0 0-15,0 0 16,0 0 0,12-33-16,-9 21 15,-3-3 1,-3-2-16,-3 5 16,-3 0-16,-3 3 15,-5 3 1,-1 6-16,0 0 15,-3 18 1,-2 8-16,8 25 16,9-1-16,6 3 15,6 18 1,9 6-16,-1 18 16,-2 0-1,-9-15-15,-6-12 16,-9-3-1,-11-9-15,-16 3 16,-11-17-16,0-16 16,5-11-1,13-15-15,2-15 16,15-8 0,12-16-16</inkml:trace>
  <inkml:trace contextRef="#ctx0" brushRef="#br0" timeOffset="90680.984">29674 11324 0,'0'0'0,"0"0"15,0 0-15,0 0 16,-15-32 0,15 32-16,0 0 15,0 0-15,0 0 16,0 0-1,-23 88-15,17-61 16,0-6 0,0-4-16,3-5 15,0 0 1,0-3-16,-3-3 16,-3 6-16,0 3 15,0-4 1,1-5-16,2 6 15,0-6 1,3-3-16,3-3 16,0 0-1,0 0-15,47-71 16,-8 18-16,-4 2 16,-5 19-1,-10 11-15,-2 6 16,-3 6-1,-3 9-15,-3 0 16,3 6 0,-1 12-16,1 9 15,-3 5-15,-3 7 16,3 8 0,3 9-16</inkml:trace>
  <inkml:trace contextRef="#ctx0" brushRef="#br0" timeOffset="91177.525">30174 11348 0,'0'0'0,"0"0"16,0 0-16,0 0 15,0 0-15,-41 53 16,17-3-1,7 13-15,11-19 16,6-12 0,6-11-16,2-3 15,4-12 1,3-6-16,3-9 16,3-12-16,-4 1 15,-2-10 1,-3-3-16,-6 7 15,-6 8 1,-3-3-16,-3 7 16,-3-1-1,0 0-15,0 3 16,9 6-16,3 3 16</inkml:trace>
  <inkml:trace contextRef="#ctx0" brushRef="#br0" timeOffset="91603.275">30595 10806 0,'0'0'0,"0"0"0,0 0 16,-21 62-16,0 27 16,-2 27-1,-4 11-15,9-24 16,6-26 0,4-14-16,2-22 15,3-6-15,3-8 16,9-6-1,5 8-15</inkml:trace>
  <inkml:trace contextRef="#ctx0" brushRef="#br0" timeOffset="91753.505">30675 11451 0,'0'0'0,"0"0"0,0 0 15,12 45 1,-9-22-16,-1-2 15,1 6 1,0-4-16,0-2 16</inkml:trace>
  <inkml:trace contextRef="#ctx0" brushRef="#br0" timeOffset="91933.167">30743 11161 0,'0'0'0,"0"0"0,0 0 0,0 0 16,0 0-1,0 0-15,0 0 16,3 54 0,6 8-16</inkml:trace>
  <inkml:trace contextRef="#ctx0" brushRef="#br0" timeOffset="93649.23">30974 11330 0,'0'0'0,"0"0"15,0 0-15,0 0 16,0 0-16,0 0 16,50-18-1,-23 18-15,-1 3 16,-2 6 0,-6 9-16,-15 9 15,-18 8-15,-18 18 16,-2-2-1,5-10-15,12-17 16,10-4 0,5-8-16,3-6 15,6 12 1,8 9-16,4 11 16,3 21-16,-3 9 15,-10-6 1,-8-14-16,-11-10 15,-10 1 1,-6-7-16,-2-14 16,-4 0-1,4-9-15,2-3 16,3-6-16,6-3 16,4 0-1,5-6-15,6-3 16,12-21-1,29-29-15,42-15 16,27-14 0,-1 5-16,-11 15 15,-3 20 1,-15 13-16,-21 11 16,-12 10-16,-17 2 15,-9 3 1,-9 6-16,-6-3 15,-6 3 1,-3 0-16,-3 0 16,9 6-16,-45 21 15,13-3 1,2 11-16,10-2 16,8-9-1,3-9-15,6-3 16,3-6-16,0 0 15,0 0 1,0 0-16,0 0 16,65-51-1,-47 45-15,2 6 16,4 6 0,0 12-16,-1 3 15,-2 5 1,-3-2-16,-3-6 15,-3-9-15,-3-3 16,5-6 0,10-15-16,14-30 15,7-37 1,-10-7-16,-5-6 16,-3 12-1,-4 24-15,-5 15 16,-9 23-16,-3 12 15,-6 9 1,0 9-16,0-9 16,-18 109-1,-3-5-15,1-15 16,5-24 0,3-15-16,3-20 15,3-15-15,3-6 16,3-9-1,0 0-15,0 0 16,71-98 0,-38 65-16,-6 21 15,-7 10-15,4 10 16,-3 13 0,-7 3-16,-11 2 15,-11 10 1,-16-1-16,-9 1 15,-2-9 1,-1-1-16,4-14 16,2 0-1,6-6-15,7 0 16</inkml:trace>
  <inkml:trace contextRef="#ctx0" brushRef="#br0" timeOffset="93858.681">32291 11049 0,'0'0'16,"9"32"-16,0 19 16,0 49-16,-3 4 15,0-6 1,2-10-16,4-11 15,0-14-15</inkml:trace>
  <inkml:trace contextRef="#ctx0" brushRef="#br0" timeOffset="94166.01">32516 11762 0,'0'0'0,"30"-9"16,5-6-16,13-8 15,2-10 1,0-5-16,-5-10 16,-7-8-1,-17 12-15,-18 14 16,-9 1 0,-6 5-16,-9 15 15,1 9-15,-10 9 16,-3 21-1,10 8-15,8 9 16,15 4 0,12-1-16,17 9 15,28 18 1,20 6-16</inkml:trace>
  <inkml:trace contextRef="#ctx0" brushRef="#br0" timeOffset="95198.898">27306 12952 0,'0'0'0,"0"0"0,-42-18 15,28 15-15,2 0 16,3 0-1,6 0-15,3 3 16,0 0 0,0 0-16,95-26 15,-36 20 1,9 6-16,15 6 16,35 11-1,24 10-15</inkml:trace>
  <inkml:trace contextRef="#ctx0" brushRef="#br0" timeOffset="95625.728">28224 12842 0,'0'0'0,"0"0"16,0 0-16,0 0 16,0 0-1,0 0-15,-33 0 16,27 27-16,0 11 15,0 10 1,9-1-16,12 6 16</inkml:trace>
  <inkml:trace contextRef="#ctx0" brushRef="#br0" timeOffset="95801.45">28324 12327 0,'0'0'0,"0"0"0,0 0 15,0 0 1,0 0-16,0 0 16,18 77-1</inkml:trace>
  <inkml:trace contextRef="#ctx0" brushRef="#br0" timeOffset="96145.294">28626 12795 0,'0'0'0,"0"0"0,0 0 16,-35 6-1,26 12-15,-6 20 16,0 12-1,0-2-15,4-13 16,2-8 0,6-9-16,9-15 15,-6-3-15,80-74 16,-18 0 0,-21 26-16,-14 25 15,-6 11 1,-7 9-16,-5 6 15,0 9 1,0 8-16,3 19 16,9 17-16,5 18 15</inkml:trace>
  <inkml:trace contextRef="#ctx0" brushRef="#br0" timeOffset="96965.451">32270 12020 0,'0'0'0,"0"0"16,24 32-16,9 7 15,23 11 1,6-12-16,0-11 16,-3-21-1,6-18-15,54-53 16,59-80 0,-7-41-16,10-45 15,-15-6-15,-36 9 16,-12-3-1</inkml:trace>
  <inkml:trace contextRef="#ctx0" brushRef="#br0" timeOffset="98481.711">29144 12973 0,'0'0'0,"0"0"0,0 0 16,0 0 0,-23-27-16,23 27 15,0 0 1,0 0-16,0 0 15,35 38-15,-17-20 16,0-3 0,-4-3-16,-2-3 15,-3-3 1,-3-3-16,0-6 16,3-6-1,9-21-15,5-11 16,1-1-16,-3 13 15,-4 5 1,-2 12-16,-3 12 16,3 0-1,6 12-15,8 0 16,7 0 0,5-3-16,1-4 15,-4-10-15,-2-1 16,-10-3-1,-2-3-15,-6 0 16,-6 0 0,-6 3-16,-4 3 15,-2 3 1,0 3-16,0 0 16,0 0-16,0 0 15,-26 24 1,23-6-16,6 0 15,6 2 1,6-8-16,2-9 16,7-6-16,6-3 15,-4 3 1,-2 3-16,0 3 16,2 6-1,-2 3-15,-3 0 16,-1 0-1,7-3-15,6 8 16</inkml:trace>
  <inkml:trace contextRef="#ctx0" brushRef="#br0" timeOffset="98684.216">30385 12564 0,'0'0'0,"0"0"0,0 0 16,-3 56-16,-6 27 15,0 39 1,0-1-16,9-15 16,6-8-16</inkml:trace>
  <inkml:trace contextRef="#ctx0" brushRef="#br0" timeOffset="98896.459">30192 12878 0,'0'0'0,"0"0"0,0 0 15,0 0-15,0 0 16,53 12-1,-17-6-15,5 5 16,4 4-16,8 3 16,3 6-1</inkml:trace>
  <inkml:trace contextRef="#ctx0" brushRef="#br0" timeOffset="99042.261">30692 13227 0,'0'0'0,"0"0"16,0 0-16,0 0 16,0 0-16,0 0 15,0 0 1,12 27-16</inkml:trace>
  <inkml:trace contextRef="#ctx0" brushRef="#br0" timeOffset="99188.488">30778 12774 0,'0'0'0,"0"0"15,0 0-15,0 0 16,0 0 0,0 0-16,9 39 15</inkml:trace>
  <inkml:trace contextRef="#ctx0" brushRef="#br0" timeOffset="99581.215">31139 12511 0,'0'0'0,"0"0"0,-5 38 15,-10 27 1,-12 57-16,-8 20 15,5-30 1,9-41-16,9-32 16,7-10-1,2-14-15,3-15 16,3 0-16,-3 0 16,0 0-1,50-26-15,-26 20 16,-4 6-1,-2 9-15,0 8 16,-6 16 0,-9-4-16,-9 4 15,-9 0-15,-3-10 16,-3-14 0,4-9-16,17 0 15,-21-44 1,12-27-16</inkml:trace>
  <inkml:trace contextRef="#ctx0" brushRef="#br0" timeOffset="99765.315">31264 12614 0,'0'0'0,"0"0"0,18 74 16,-10 33-16,-5 26 15,-8 0 1,-4-17 0,3-13-16,6-11 15</inkml:trace>
  <inkml:trace contextRef="#ctx0" brushRef="#br0" timeOffset="100098.042">31507 13203 0,'0'0'0,"0"0"0,50 0 15,-15-3 1,10-8-16,-1-1 16,-5 0-16,-10-3 15,-8 0 1,-9-2-16,-9-1 15,-3 9 1,-9-3-16,-3 0 16,0 12-1,12 0-15,0 0 16,0 0-16,-41 83 16,47-27-1,23 15-15,22 0 16,40-3-1,34-5-15</inkml:trace>
  <inkml:trace contextRef="#ctx0" brushRef="#br0" timeOffset="102997.564">32904 13023 0,'0'0'0,"0"0"0,0 0 15,0 0 1,0 0-16,0 0 16,-56 103-1,-30 81-15,-68 79 16,3-14 0,24-18-16,23-63 15,3-23-15,12-32 16,18-27-1,18-24-15,15-24 16,8-2 0</inkml:trace>
  <inkml:trace contextRef="#ctx0" brushRef="#br0" timeOffset="103413.855">32214 13132 0,'0'0'0,"0"0"0,0 0 16,0 0-16,0 0 16,0 0-1,36 42-15,5 35 16,30 65 0,39 62-16,-16 0 15,-2-17 1,-15-28-16,6-11 15,-9-20-15,-6-16 16,-18-26 0,-14-24-16,-15-23 15,-10-19 1,-5-8-16</inkml:trace>
  <inkml:trace contextRef="#ctx0" brushRef="#br0" timeOffset="110614.091">26595 6654 0,'0'0'0,"0"0"0,0 0 0,0 0 0,0 0 0,-35-12 0,23 15 0,-3 3 0,0 3 0,-2 3 0,-1 3 0,3-3 0,3 5 0,3-2 0,6-3 16,0 0-1,3 0-15,0-4 16,0 4 0,3 6-16,0-3 15,3 9 1,0-4-16,3 4 15,3-3 1,0 2-16,3-2 16,2-3-1,1 3-15,-3-4 16,0-2-16,-3 6 16,-1-3-1,-2-1-15,0-2 16,0 3-1,-3 3-15,3-4 16,-3 4-16,0-3 16,-3 3-1,-3-4-15,-3 4 16,0-3 0,-3 8-16,-3-2 15,-6 3 1,0-1-16,-2-2 15,-4 0 1,-3-1-16,0-5 16,1 3-16,-1-3 15,-3-7 1,4 4-16,5-6 16,3 0-16,6-3 15,0 0 1,4 0-16,2-3 15,3 0 1,0 0-16,0 0 16,3 2-1,0-2-15,-1 9 16,4 0 0,3 3-16,6 12 15,0-4-15,3 10 16,-4-7-1,1-2-15,-3 3 16,0-4 0,-3-2-16,0 6 15,-3-4 1,0 1-16,-1-3 16,-2 5-16,0-2 15,0-3 1,-3 8-16,0 1 15,0 0 1,0 8-16,-3 7 16,0-7-16,0-5 15,0-1 1,1 1-16,-1-10 16,0 4-1,3-3-15,0-4 16,0 7-1,0-3-15,0-4 16,0 7-16,0-9 16,0 8-1,0 7-15,0 8 16,0 7 0,0 2-16,0 0 15,3 4 1,2-1-16,1-6 15,0-2-15,3-1 16</inkml:trace>
</inkml:ink>
</file>

<file path=ppt/ink/ink12.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18:40.203"/>
    </inkml:context>
    <inkml:brush xml:id="br0">
      <inkml:brushProperty name="width" value="0.05292" units="cm"/>
      <inkml:brushProperty name="height" value="0.05292" units="cm"/>
      <inkml:brushProperty name="color" value="#FF0000"/>
    </inkml:brush>
  </inkml:definitions>
  <inkml:trace contextRef="#ctx0" brushRef="#br0">12291 6234 0,'0'0'0,"0"0"0,0 0 0,0 0 0,0 0 0,0 0 0,0 0 0,33 3 0,-15 3 0,2 3 16,7 3-16,0 2 0,2-5 0,4-6 0,2 3 15,-2-6 1,2-6-16,1 3 16,-1-3-1,-2-3-15,-1 1 16,4 2-1,0-3-15,-7 0 16,-5 3-16,-3 3 16,-4 3-1,-2 3-15,3 3 16,0 0 0,2 0-16,1 0 15,3 0 1,-1-1-16,1-5 15,3 0-15,2 0 16,4 0 0,2 3-16,7 3 15,2 0 1,1 0-16,-7-6 16,4 0-1,-1 0-15,3-6 16,4-3-16,2-2 15,1 5 1,-4 6-16,0 0 16,7 0-1,-7 6-15,-3-6 16,-2 5-16,-1-5 16,1-5-1,8-10-15,9-9 16,0 6-1,-2-2-15,-10 8 16,-9 6 0,-5 6-16,0 6 15,-4 0-15,4 0 16,-4 2 0,1 1-16,-3-3 15,2-3 1,4 3-16,5-6 15,4 0 1,11-6-16,6 6 16,9-9-16,3-3 15,0-5 1,3 11-16,-6-3 16,1-3-1,-4 0-15,-9 3 16,-6-5-1,-2-7-15</inkml:trace>
  <inkml:trace contextRef="#ctx0" brushRef="#br0" timeOffset="7816.349">19497 7160 0,'0'0'0,"0"0"0,0 0 0,0 0 0,-33-26 0,27 26 0,-3 5 0,9-5 0,0 0 0,-12 6 0,12-6 0,-11 6 0,-1 3 0,3-3 0,0-3 0,0 0 16,3-3-16,0 0 15,0 0 1,0 0-16,0-3 16,1 0-16,-1-6 15,-3-9 1,0 1-16,0-10 16,0-5-1,3-7-15,0-11 16,0-6-1,-3-15-15,4-6 16,2 6 0,3 0-16,0 11 15,3-2-15,2 3 16,4 6 0,3-6-16,3 8 15,0 1 1,3 3-16,-1 11 15,1 3-15,0 4 16,0 5 0,2 4-16,4-4 15,3 12 1,8-3-16,1 3 16,-4 6-1,4 1-15,2-1 16,7 0-1,-1 6-15,3 0 16,10 0-16,2 6 16,0-6-1,-3 6-15,-5 5 16,-4 1 0,-3 0-16,1 9 15,-4 5 1,-2 4-16,-4 0 15,-2-1-15,-1 4 16,-2 2 0,0 1-16,-4-1 15,-5 1-15,-6-1 16,-3 4 0,-6 2-16,-3 1 15,-3 5 1,0 0-16,-3-2 15,-6 2 1,-3 3-16,-3 4 16,0-4-1,0 0-15,4-5 16,-4-7-16,0 1 16,0-1-1,-3 6-15,-2-11 16,-1 5-1,0-8-15,1-3 16,-1-7 0,3-8-16,0 6 15,-2-9-15,-4-3 16,-3 0 0,-2 0-16,-1-6 15,-3-6 1,1 6-16,-7-6 15,-5 6-15,-3 0 16,-4 0 0,4 0-16,-9-6 15,-12-6 1,5-18-16,10-11 16</inkml:trace>
  <inkml:trace contextRef="#ctx0" brushRef="#br0" timeOffset="14646.616">22102 4725 0,'0'0'0,"0"0"0,0 0 0,0 0 0,0 0 0,-42-6 0,13 6 0,-4-3 0,3 3 0,4 0 16,5 0-16,0 0 0,4 9 0,-4 17 0,-3 30 15,-2 84 1,-1 61-16,0 47 16,12-52-1,7-60-15,5-41 16,0-24-16,0 0 15,0-21 1,0-12-16,3-11 16,3-9-1,6 2-15,2-8 16,13 6-16,15-3 16,14 3-1,9 11-15,-9-8 16,-17-6-1,-9-9-15,-7-6 16,1-6 0</inkml:trace>
  <inkml:trace contextRef="#ctx0" brushRef="#br0" timeOffset="15365.004">23662 4775 0,'0'0'0,"0"0"0,50 0 16,6 12 0,6 0-16,-5-4 15,-13 7 1,-5-3-16,-10-6 16,-5 6-1,-3-6-15,-4 6 16,-2-1-16,-3-2 15,0 12 1,0 26-16,0 30 16,-1 15-1,-2 18-15,-3 14 16,-3 12 0,0-26-16,0-7 15,-3-20-15,0 0 16,-3 12-1,-3-7-15,-3-17 16,0-14 0,1-19-16,-4-11 15,0-10 1,-12-5-16,-23-6 16,-30-3-16,-30-6 15,-47-6 1,27 6-16,18 6 15</inkml:trace>
  <inkml:trace contextRef="#ctx0" brushRef="#br0" timeOffset="16146.305">24787 4890 0,'0'0'0,"0"0"15,0 0-15,-24-26 16,12 14-16,0 0 15,0 6 1,1 0-16,2 0 16,3 6-1,3 0-15,0 0 16,3 0-16,0 0 16,0 0-1,0 0-15,0 0 16,-9 74-1,0 54-15,-6 64 16,-8 89 0,2-62-16,3-74 15,3-18 1,6-38-16,4-30 16,2-20-16,0-13 15,3-8 1,0-6-16,0-3 15,3 0 1,5 0-16,10-3 16,15-1-16,23-2 15,27 3 1,-3 0-16,-9 0 16,-12 0-1,-12-6-15,-11 6 16,-12-6-1,-9-6-15,-1 0 16,1-6-16</inkml:trace>
  <inkml:trace contextRef="#ctx0" brushRef="#br0" timeOffset="16881.664">26791 4751 0,'0'0'0,"0"0"16,47 18-16,-14-6 15,2 0 1,1-3-16,-4 2 15,-2-2 1,-3 3-16,-4 0 16,1 0-16,0 0 15,-1-1 1,1 4-16,-3 12 16,-4 17-1,1 33-15,-6 39 16,-6 8-1,-3 18-15,-9 12 16,3-24-16,6-23 16,-3-7-1,3-17-15,0-18 16,-3-14 0,-3-13-16,-3-11 15,-3-1 1,-12-8-16,-20 0 15,-74-9-15,-78-12 16</inkml:trace>
  <inkml:trace contextRef="#ctx0" brushRef="#br0" timeOffset="18189.023">23016 5056 0,'0'0'0,"-68"62"0,-15 36 15,-29 68 1,-9 32-16,14-38 15,48-72-15,29-40 16,15-25 0,9-11-16,3-12 15,3 0 1,0 0-16,104-133 16</inkml:trace>
  <inkml:trace contextRef="#ctx0" brushRef="#br0" timeOffset="18379.023">22874 5089 0,'0'0'0,"0"0"0,42-24 16,-22 24-1,10 24-15,9 35 16,2 24-16,0 5 16,1 19-1,-7-3-15,-8-16 16,-12-17-1,-6-8-15,-3 2 16</inkml:trace>
  <inkml:trace contextRef="#ctx0" brushRef="#br0" timeOffset="18596.909">22596 5580 0,'0'0'0,"0"0"16,0 0-16,65 0 15,24 12 1,23 3-16,7 5 16,-21-14-1,2 0-15,4 0 16</inkml:trace>
  <inkml:trace contextRef="#ctx0" brushRef="#br0" timeOffset="19136.106">25891 4929 0,'0'0'0,"-83"115"16,0 24 0,0-8-16,15-25 15,15-29-15,11-18 16,7-17 0,5-7-16,7-5 15,8-13 1,6-11-16,9-6 15,0 0-15,0 0 16</inkml:trace>
  <inkml:trace contextRef="#ctx0" brushRef="#br0" timeOffset="19380.16">25772 5065 0,'0'0'0,"0"0"0,0 0 15,0 0 1,36-24-16,-24 24 16,6 9-1,14 36-15,10 43 16,2 28 0,-3 52-16,-8-31 15,-6-46-15,-4-29 16,-5-35-1,0-18-15,0-9 16</inkml:trace>
  <inkml:trace contextRef="#ctx0" brushRef="#br0" timeOffset="19692.654">25604 5453 0,'0'0'0,"0"0"0,0 0 16,0 0-1,0 0-15,0 0 16,29 6-16,10-6 16,14 0-1,0 0-15,1-6 16,-7 6 0</inkml:trace>
  <inkml:trace contextRef="#ctx0" brushRef="#br0" timeOffset="33577.15">28200 6264 0,'0'0'0,"0"0"0,0 0 0,0 0 0,0 0 0,-3-27 0,6 15 0,0-6 0,6-2 0,6-4 0,2-3 0,7 9 0,-3-2 0,-4 11 0,1 0 15,-3 6 1,0 3-16,3 9 16,-1 9-1,1 8-15,-3 4 16,-3 5-16,-6 7 15,-3 2 1,-3-2-16,0-1 16,-3-5-1,0-1-15,-3-8 16,3 2 0,0-8-16,0-6 15,0-3-15,0 0 16,0-7-1,3-2-15,0-3 16,0 0 0,0 0-16,0 0 15,18-59 1,-6 21-16,5-7 16,1-2-16,0 3 15,-3 5 1,-3 10-16,-4 8 15,4 3 1,-3 9-16,0 0 16,0 3-16,0 6 15,3 3 1,0 3-16,-1 3 16,1 3-1,0 6-15,-6 11 16,-3 10-1,0 8-15,-3 12 16,0 4-16,0-4 16,-3-15-1,3-11-15,3-10 16,6-8 0,6-3-16</inkml:trace>
  <inkml:trace contextRef="#ctx0" brushRef="#br0" timeOffset="34854.836">28520 6545 0,'0'0'16,"0"0"-16,0 0 15,0 0-15,0 0 16,0 0-1,0 0-15,0 0 16,0 0-16,-36-12 16,21 24-1,0 8-15,-2-2 16,2 6 0,3-9-16,3-4 15,6-2-15,3-3 16</inkml:trace>
  <inkml:trace contextRef="#ctx0" brushRef="#br0" timeOffset="35443.298">29221 6290 0,'0'0'0,"0"0"16,0 0-1,0 0-15,0 0 16,-41 6-1,11 18-15,-5 2 16,-7 13-16,7-7 16,2-2-1,4 3-15,8-1 16,3-5 0</inkml:trace>
  <inkml:trace contextRef="#ctx0" brushRef="#br0" timeOffset="35827.007">28899 6290 0,'0'0'0,"0"0"0,0 0 15,0 0-15,0 0 16,0 0-1,0 0-15,29 6 16,-2 12 0,5 3-16,7 5 15,-4-2-15,-2 8 16,-6 7 0,-4 11-16</inkml:trace>
  <inkml:trace contextRef="#ctx0" brushRef="#br0" timeOffset="43461.369">29372 6130 0,'0'0'0,"0"0"0,0 0 0,0 0 0,0 0 0,0-32 0,6 26 0,0 0 0,0 0 0,0 3 0,-3 3 0,-3 0 0,0 0 0,0 0 16,0 0-16,29 47 15,-26-29 1,0 3-16,-3-3 16,-3 11-1,0 1-15,0-1 16,-2-2-16,-1 0 15,0-4 1,0 1-16,-3 0 16,0-1-16,0 1 15,0-3 1,0-3-16,3-4 16,1-2-1,2-6-15,0-3 16,3-3-1,0 0-15,0 0 16,0 0-16,0 0 16,0 0-1,20-68-15,-11 44 16,3-5 0,3-1-16,3-5 15,2-4 1,1 7-16,-3 8 15,-3 3-15,-1 6 16,-5 4 0,0 5-16,0 0 15,-3 6 1,0-6-16,-3 6 16,0 0-1,0 0-15,0 0 16,0 0-16,3 6 15,3 6 1,-4-1-16,1 4 16,0 12-1,0 5-15,-3 4 16,0-4 0,3 1-16,-3-9 15,0-10-15,0 4 16,-3-6-1,3-3-15,-3 3 16,0 6 0,0-4-16,0 4 15,0-6-15,0-3 16,0-3 0,0 0-16,-3-6 15</inkml:trace>
  <inkml:trace contextRef="#ctx0" brushRef="#br0" timeOffset="55123.087">29944 6500 0,'0'0'0,"0"0"0,-6-32 0,9 26 0,-3 0 0,3 0 0,-3 0 0,2 0 0,1 0 0,-3 6 0,0 0 0,0 0 0,3-9 0,-3 9 0,0 0 0,3 0 0,-3 0 0,3-6 0,0 6 0,0-6 16,0 6 0,0-2-16,0 2 15,0 0 1,-3 0-16,0 0 15,39 47 1</inkml:trace>
  <inkml:trace contextRef="#ctx0" brushRef="#br0" timeOffset="55659.762">30444 6551 0,'0'0'0,"-24"-39"16,15 27-16,3 3 15,3 3 1,0 4-16,3-1 16,0 0-1,0 0-15,0-3 16,0 6-1,3 0-15,0 0 16,-3 0-16,21 15 16,3 8-1</inkml:trace>
  <inkml:trace contextRef="#ctx0" brushRef="#br0" timeOffset="56176.978">30761 6539 0,'0'0'0,"-9"-33"16,6 21-16,3 9 15,0 0 1,0 0-16,3 1 15,0-1 1,0 0-16,3 0 16,2-3-16,-8 6 15,33 17 1</inkml:trace>
  <inkml:trace contextRef="#ctx0" brushRef="#br0" timeOffset="56575.782">31415 6456 0,'0'0'0,"0"0"0,-15-33 16,12 27-16,0 6 16,3-6-1,0 6-15,0 0 16,0 0-16,0 0 16</inkml:trace>
  <inkml:trace contextRef="#ctx0" brushRef="#br0" timeOffset="56748.941">31720 6409 0,'0'0'0,"0"0"0,0 0 16,0 0-16,0 0 15,0 0 1</inkml:trace>
  <inkml:trace contextRef="#ctx0" brushRef="#br0" timeOffset="62788.14">28212 5740 0,'0'0'0,"0"0"0,0 0 0,0 0 0,0 0 0,0 0 0,-39 32 0,19 7 0,-10 20 0,-3 42 0,1 2 0,2 4 0,7-4 16,2-20-16,3-9 16,9-9-16,9-9 15,6-5 1,6-4-16,6 3 15,-1-5 1,1-7-16,0-5 16,3 5-16</inkml:trace>
  <inkml:trace contextRef="#ctx0" brushRef="#br0" timeOffset="63754.939">29591 5734 0,'0'0'0,"0"0"16,0 0-1,0 0-15,0 0 16,0 0-1,0 0-15,0 29 16,0-26-16,0 3 16,0 6-1,0-3-15,3 9 16,3-1 0,3 1-16,3 6 15,0 0 1,2-1-16,1-2 15,0 6-15,0 2 16,0 7 0,2-1-16,-2 10 15,0-4 1,0 0-16,-3 1 16,-3 2-1,-6 1-15,-15 17 16,-33 38-16,-38 48 15,-29 24 1</inkml:trace>
  <inkml:trace contextRef="#ctx0" brushRef="#br0" timeOffset="91516.453">7691 8406 0,'0'0'0,"0"0"0,0 0 15,0 0 1,0 0-16,0 0 16,0 0-1,0 0-15,0 0 16,0 0-1,0 0-15,0 0 16,0 0 0,0 0-16,41-27 15,-23 25-15,6-1 16,-6 0 0,5 3-16,-5 0 15,6 0 1,-1 0-16,1 0 15,0 0 1,-1-3-16,-5 3 16,6 0-16,0 0 15,-1 0 1,1 0-16,0 0 16,-1 0-1,-5 0-15,6 0 16,-7 0-1,7 0-15,-6 0 16,6 0-16,-7 0 16,1 0-1,0 0-15,0 0 16,5 0 0,-5-3-16,6 3 15,-6 0-15,5 0 16,1-6-1,0 6-15,-1 0 16,-5-6 0,6 6-16,-7 0 15,1 0 1,0 0-16,0 0 16,-1 0-1,1 0-15,0 0 16,0 0-16,-6 0 15,5-6 1,1 6-16,0 0 16,0 0-1,-1 0-15,1 0 16,0 0-16,0 0 16,-1 0-1,7 0-15,0 0 16,-6 0-1,5 0-15,1 0 16,0 0 0,-7 0-16,7 0 15,-6 0-15,0 0 16,-1 0 0,-5 0-16,6 0 15,-6 0 1,6 0-16,-7 0 15,7 0 1,-6 0-16,6 0 16,-6 0-16,5 0 15,-5 0 1,6 0-16,-6 0 16,6 0-1,-7 0-15,7 0 16,-6 0-16,6 0 15,-6-3 1,5 0-16,-5 0 16,0 0-1,0 3-15,0 0 16,0 0 0,-6 0-16,-1-3 15,1 3-15,0-3 16,0 3-1,0 0-15,0-3 16,0 3 0,0 0-16,0-6 15,0 6 1,0-6-16,-6 6 16,6 0-16,-6 0 15,6 0 1,-6 0-16,5 0 15,-5 0 1,6 6-16</inkml:trace>
  <inkml:trace contextRef="#ctx0" brushRef="#br0" timeOffset="96132.529">12457 6545 0,'0'0'0,"0"0"0,-18-39 0,9 21 0,0-2 0,1 8 0,-1-6 0,0-3 0,-3 1 0,3-13 0,0-11 0,3-18 0,3-9 0,9-6 16,0-12-16,0 12 15,-3 3-15,-3-3 16,0 0-1,0 0-15,3-6 16,3 0 0,3 0-16,0 12 15,8 6 1,10 6-16,3 3 16,8 12-16,13-1 15,20 13 1,35-7-16,4 1 15,-1 8 1,24 0-16,15 7 16,-17 5-1,-10 0-15,30 9 16,-18 9-16,-8 9 16,29 3-1,-4 0-15,-10-6 16,8 0-1,6-6-15,-21 0 16,-18 0 0,15 0-16,-8 6 15,-21 6-15,-16 2 16,-5 13 0,9 17-16,0 13 15,-3 2 1,-18-9-16,-12 0 15,-12-23 1,-8 6-16,-6-4 16,-4-8-16,-8 11 15,-3 4 1,0-1-16,-4 19 16,-2 11-1,-6 0-15,-3 6 16,-3-6-1,-3-3-15,-2 6 16,-10 3-16,-3 6 16,0-12-1,-2-8-15,-7-16 16,-5-11 0,-19 2-16,-14-2 15,-9-9 1,-18-7-16,-53-2 15,-41-6 1</inkml:trace>
  <inkml:trace contextRef="#ctx0" brushRef="#br0" timeOffset="97994.322">10142 8377 0,'0'0'0,"0"0"0,0 0 15,0 0 1,0 0-16,0 0 15,0 0 1,0 0-16,0 0 16,0 0-16,0 0 15,-30 2 1,24 1-16,6 0 16,-5-3-1,5 6-15,-6-6 16,6 0-16,-6 0 15,6 0 1,-6 0-16,6 0 16,-6 0-1,6 0-15,0 0 16,0 0 0,0 0-16,0 0 15,0 0-15,0 0 16,65 0-1,-24 0-15,13 0 16,11 0 0,0 0-16,0 0 15,-6-6 1,1 3-16,-7-2 16,-6-1-16,12 0 15,-5 0 1,-1 6-16,0 0 15,-11 6 1,-1-6-16,1 0 16,-7 0-1,7-6-15,-7 0 16,7 0-16,5 0 16,-6 0-1,-5 3-15,2 0 16,-2 0-1,-1 3-15,-2 0 16,-3 0 0,-4 0-16,1 0 15,-1 0-15,-2 0 16,-3 0 0,0 0-16,-1 0 15,1-6 1,0 6-16,-1-6 15,1 6-15,0 0 16,0 0 0,-1 0-16,1 0 15,-3 0 1,0 0-16,-1 0 16,1 0-1,-3 6-15,-3-6 16,0 0-16,-3 0 15,-1 0 1,-2 6-16,0-6 16,0 0-1,-3 0-15,0 0 16,0 0-16,0 0 16,0 0-1,0 0-15,-3 0 16,0 3-1,0 3-15</inkml:trace>
  <inkml:trace contextRef="#ctx0" brushRef="#br0" timeOffset="100652.762">8916 8226 0,'0'0'0,"0"0"0,0 0 15,0 0-15,-35-6 16,23 3-1,6 0-15,0 0 16,6 3 0,-6 0-16,6 0 15,0 3 1,0 0-16,0 0 16,0 3-16,0-6 15,0 0 1,12 29-16,-6-14 15,6 3 1,6-3-16,-1 2 16,1 1-1,0-3-15,6 0 16,-1-1-16,1-5 16,-6 6-1,0-3-15,-1 0 16,-5-6-1,6 6-15,0-4 16,-1-2 0,7 0-16,-6 6 15,6-6-15,-7 3 16,1 0 0,6 0-16,-6-3 15,5 5 1,7-2-16,-1-3 15,1 0-15,0-6 16,-1 6 0,-5-6-16,6 6 15,-7-3 1,1 0-16,0 0 16,-1-3-1,1 0-15,0 0 16,-1-3-1,1 0-15,0 0 16,-1-3-16,7 0 16,0-3-1,11-3-15,0-5 16,1 5 0,-7-3-16,-5-3 15,0 6-15,-7-2 16,-5 2-1,0 0-15,5-9 16,-5 6 0,0-8-16,0 5 15,0-3-15,-7 1 16,1 2 0,0 0-16,-6 12 15,0 0 1,0 0-16,-6-3 15,0 9 1,0-5-16,6 5 16,6-6-1</inkml:trace>
  <inkml:trace contextRef="#ctx0" brushRef="#br0" timeOffset="102268.212">13860 8436 0,'0'0'0,"0"0"0,0 0 16,0 0-16,0 0 15,0 0 1,0 0-16,0 0 16,0 0-1,0 0-15,0 0 16,0 0 0,0 0-16,33-6 15,-16 6-15,4 6 16,0-6-1,0 6-15,2-6 16,1 6 0,3-1-16,2-2 15,4 0-15,8 0 16,-2 3 0,-4-6-16,-2 0 15,-4 0 1,1 0-16,0 0 15,-1 0-15,1 0 16,-1 0 0,1 0-16,3 0 15,-1 0 1,7 0-16,5-6 16,3 6-1,-5 0-15,-7 0 16,-2 0-16,-3 0 15,-1 0 1,-2 0-16,-1 0 16,-2 0-1,0 0-15,-3 0 16,-1 0 0,1-3-16,3 0 15,-1 0-15,1-2 16,0-1-1,-1 6-15,1-6 16,-3 6 0,-3-6-16,-4 6 15,1-6 1,0 6-16,-3 0 16,0-3-1,0 0-15,2 3 16,-2-3-16,0 3 15,-3 0 1,0 0-16,0 3 16</inkml:trace>
  <inkml:trace contextRef="#ctx0" brushRef="#br0" timeOffset="105231.094">14553 8915 0,'0'0'0,"0"0"16,0 0-16,0 0 15,0 0 1,-30 0-16,30 0 16,0 0-16,0 0 15,0 0 1,0 0-16,62 6 15,-23-6 1,2 0-16,-5 0 16,-7 0-1,-8 0-15,-6 0 16,-3 0 0,-3 0-16,-6 0 15,0 0-15,0 0 16,0 0-1,-3 0-15,0 0 16,0 0 0,0 0-16,0 0 15,0 0-15,0 0 16,0 0 0,0 0-16,0 0 15,0 0 1,0 0-16,0 0 15,-63 12 1,49-6-16,-1 3 16,0 3-16,0 5 15,3 4 1,3 12-16,1 2 16,2 12-1,0 4-15,0 5 16,3-12-1,3-5-15,0-4 16,-3-2-16,0-3 16,0-1-1,3-5-15,-3-6 16,0-7 0,0 4-16,0-3 15,0-6 1,-3 6-16,0-6 15,0 0-15,-2 0 16,-1-1 0,-3-2-16,-3 9 15,0-3 1,-3 0-16,1 0 16,-1-3-16,3 6 15,3-3 1,3-4-16,4 1 15,2-6 1,3 6-16,0-6 16,3 6-1,2-6-15,4 6 16,6-6-16,6 9 16,11 0-1,31 6-15,25 11 16</inkml:trace>
  <inkml:trace contextRef="#ctx0" brushRef="#br0" timeOffset="108665.405">17857 8456 0,'0'0'0,"0"0"0,0 0 0,0 0 0,0 0 0,0 0 0,0 0 0,0 0 0,0 0 0,0 0 0,0 0 0,0 0 15,0 0-15,17 30 0,-8-30 0,3 0 16,-3 0-16,3 0 15,-3 0 1,3 0-16,-1 0 16,4 0-16,3 0 15,3 0 1,5 0-16,-2 0 16,0 0-1,-1 0-15,-2 0 16,0-6-1,2 6-15,-2-6 16,0 6-16,0-6 16,-1 6-1,1 0-15,0-6 16,0 6 0,-1 0-16,1 0 15,-3 0 1,-1 0-16,1 0 15,0 0 1,-3 0-16,0 0 16,-1 0-16,1 0 15,3 0 1,0-3-16,-1 3 16,-2 0-1,0 0-15,0 0 16,0 0-16,0 0 15,-1 0 1,1-3-16,3 0 16,0 1-1,-1-1-15,1-3 16,0 6 0,0-6-16,2 6 15,-2-6-15,0 6 16,3 0-1,-1 0-15,1-6 16,3 6 0,-1-3-16,7 0 15,0 0 1,-4 3-16,1 0 16,0 0-16,-1 0 15,1 0 1,0-3-16,-1 0 15,1 3 1,-1-3-16,1 0 16,0-3-1,-4 6-15,1-6 16,0 6-16,-1-6 16,4 6-1,0-6-15,2 4 16,-2-1-1,-3 0-15,2 3 16,-2 0 0,0 0-16,-4 0 15,1 0-15,0 0 16,0 0 0,-4 3-16,4-3 15,0 3 1,-3-3-16,2 0 15,1 0-15,3 0 16,2 0 0,7 0-16,2-3 15,1 0 1,2 3-16,-2 0 16,-4 0-1,-5 0-15,-3 0 16,-1 0-16,-2 0 15,-3 0 1,-6 0-16,0 0 16,-3 0-1,-1 0-15</inkml:trace>
  <inkml:trace contextRef="#ctx0" brushRef="#br0" timeOffset="113846.029">18662 8640 0,'0'0'0,"0"0"0,0 0 0,0 0 0,0 0 0,0 0 0,-39-6 0,27 6 0,-2 0 15,-4-6-15,-3 6 0,0-9 0,1 0 0,-1-5 0,0 2 16,4-6 0,-1-3-16,0 3 15,0-5-15,3-1 16,1 0-1,-1-8-15,0-1 16,3-5 0,3-1-16,3 1 15,0-6 1,1 5-16,-1 7 16,0-4-16,0 0 15,0 1 1,3-1-16,3 1 15,3-4 1,0 1-16,3 0 16,3-1-1,0 6-15,-1 1 16,1 2 0,3 4-16,3-1 15,3 0-15,-1-2 16,4 5-1,-3 0-15,0 1 16,-1 5 0,-2-3-16,6 10 15,3-7-15,2-3 16,1 9 0,3-3-16,-4 4 15,1-1 1,-3 3-16,-1-3 15,-2 6 1,0 0-16,-4 6 16,1-6-16,3 6 15,-3 0 1,-1 0-16,1 0 16,0 0-1,3 0-15,2 6 16,1-6-16,3 6 15,2 0 1,4 3-16,-1 3 16,-2 0-1,0 5-15,-4-2 16,1-3 0,-3 6-16,-4-3 15,-2 2-15,3 1 16,-3 3-1,2 5-15,1 7 16,-3-1 0,-3 4-16,-4 0 15,1-7-15,-3-2 16,-3 5 0,0 1-16,0-4 15,-3 4 1,0 3-16,-3-1 15,0 6 1,0 1-16,-6 14 16,0 6-1,-3-8-15,-3 5 16,-3-3-16,-5 0 16,-1-3-1,-6-2-15,-11 5 16,-10 3-1,-17-3-15,0 1 16,6-22-16,3-5 16,5-10-1,4-8-15,-6-6 16,-12-6 0,8-12-16,4-5 15,3-7 1</inkml:trace>
  <inkml:trace contextRef="#ctx0" brushRef="#br0" timeOffset="121294.665">21193 8223 0,'0'0'0,"0"0"0,0 0 0,0 0 0,0 0 0,0 0 0,0 0 0,-33 9 0,27-4 15,3 10-15,3-3 0,0 0 0,0-12 0,9 38 0,-3-20 16,0-3 0,3 6-16,0-7 15,0-5 1,0 6-16,2-3 15,1-6-15,0 6 16,0-6 0,-3 3-16,0-4 15,3-2 1,-1 0-16,1-3 16,0 6-1,0-6-15,3 0 16,3-6-16,-1 6 15,-2-3 1,0 0-16,-3 3 16,3 0-1,-1 0-15,1 0 16,3-3 0,3 1-16,-1-1 15,1-3-15,-3 6 16,0-6-1,-1 6-15,1 0 16,-3 0 0,0 0-16,3 0 15,2 0 1,4 0-16,0 0 16,2-6-16,1 6 15,5-6 1,-5 6-16,-3 0 15,-4 0 1,1 6-16,3-6 16,0 0-1,-1 0-15,1 0 16,3-6-16,-1 6 16,-2-3-1,0 0-15,-7 3 16,1 0-1,0 3-15,0 0 16,-1-3-16,7 6 16,3-6-1,5 0-15,10-6 16,-1 6 0,1 0-16,-7-3 15,-2 3 1,-1-3-16,1 0 15,-1-3-15,1-6 16,0 6 0,-4-3-16,1 1 15,-7 5 1,1 3-16,3 0 16,11 3-1,7 2-15,2-2 16,-6-3-16,-5 0 15,-6 0 1,-7 0-16,-8 0 16,-3 3-1,-3 3-15</inkml:trace>
  <inkml:trace contextRef="#ctx0" brushRef="#br0" timeOffset="131355.772">7324 10057 0,'0'0'0,"0"0"0,0 0 0,0 0 0,0 0 0,0 0 0,0 0 0,0 0 0,0 0 0,0 0 0,29 9 0,-23-6 0,6 3 0,-6-3 15,6 3 1,-6-6-16,6 6 15,-6-6 1,0 0-16,-1 0 16,1 0-1,0 0-15,0 0 16,0 0-16,0 0 16,0 0-1,0 0-15,0 0 16,6 0-1,0 0-15,-1-6 16,7 0-16,0 3 16,-6 0-1,5 0-15,-5 0 16,6-3 0,-6-2-16,6 2 15,-6 0 1,5 0-16,-5 6 15,0-3 1,0 0-16,-6 0 16,6 3-16,-7 0 15,7 0 1,0 3-16,0 0 16,0 0-1,0 3-15,5 6 16,-5-4-16,0 1 15,0-3 1,0-3-16,-6 3 16,6 0-1,-1 0-15,1-6 16,0 0 0,6-6-16,6 6 15,-1-6-15,1 0 16,-6 3-1,5 0-15,-5 0 16,0 0 0,0 0-16,-7 0 15,7 0 1,-6 3-16,0 0 16,0 0-16,0 3 15,-1 0 1,1 0-16,0 0 15,0 0 1,0 0-16,0 0 16,0-3-1,-1 6-15,1-6 16,0 6-16,0 0 16,0 0-1,5-3-15,1 0 16,0 0-1,6-3-15,5 0 16,7-3 0,-7 3-16,1-3 15,-6 3-15,-7 0 16,1 0 0,0 0-16,0 0 15,-6 3 1,-1-3-16,-5 0 15,6 0 1,0 0-16,0 0 16,0 0-16,0 0 15,-1-3 1,1 3-16,0-3 16,0 0-1,0 0-15,0-3 16,-1 6-16,1-6 15,0 6 1,0-6-16,-6 6 16,6 0-1,-6 0-15,0 0 16,-1 0 0,1 0-16,6 0 15,-6 0-15,6 0 16,0 0-1,6 0-15,-1-3 16,13-3 0,0 0-16,-1 0 15,1-5 1,-7 5-16,1 0 16,-6 0-16,0 3 15,-6 0 1,-1 0-16,1 0 15,0 3 1,-6-3-16,0 3 16,0-6-1,0 6-15,6-6 16,-7 6-16,7 0 16,-6 0-1,0 0-15,6 0 16,-6 0-1,6 6-15,6-6 16,-7 0-16,13 6 16,0-6-1,5 0-15,7 0 16,-7 0 0,7 3-16,-6-3 15,-1 3 1,-5-3-16,0 0 15,-7 0-15,1 0 16,0 0 0,-6 0-16,0 0 15,-1 0 1,1 0-16,0 0 16,0 0-1,-6 0-15,0 0 16,0 3-16</inkml:trace>
  <inkml:trace contextRef="#ctx0" brushRef="#br0" timeOffset="155088.678">28265 6820 0,'0'0'0,"47"27"0,-5-22 0,5 7 0,18-6 0,21 6 0,3 0 0,9-3 0,29 8 0,33-2 0,-12 3 0,-15-12 0,-9-12 0,-14-18 16,-39-14-16,-36-4 16,-14-5-1</inkml:trace>
  <inkml:trace contextRef="#ctx0" brushRef="#br0" timeOffset="156244.284">7957 10377 0,'0'0'15,"-35"33"-15,23-19 0,6-8 16,0-3-1,6-3-15,6 0 16,0 0 0,0 0-16,18 0 15,-1 0 1,13 0-16,5-3 16,-5-3-16,-1-2 15,1-13 1,-1-3-16,7 12 15</inkml:trace>
  <inkml:trace contextRef="#ctx0" brushRef="#br0" timeOffset="156514.139">8046 10276 0,'0'0'0,"0"0"0,-29-26 16,17 20-1,6 0-15,0 6 16,6-3 0,0 3-16,0 0 15,0 0 1,0 0-16,0 0 15,95-9-15,-36-6 16</inkml:trace>
  <inkml:trace contextRef="#ctx0" brushRef="#br0" timeOffset="157064.366">7940 10200 0,'0'0'0,"0"0"0,0 0 16,0 0-16,0 0 16,0 0-1,0 0-15,0 0 16,29 32 0</inkml:trace>
  <inkml:trace contextRef="#ctx0" brushRef="#br0" timeOffset="161637.287">9485 14716 0,'0'0'0,"0"0"0,0 0 0,35 0 0,-5 0 0,11 6 0,7-6 0,-1 5 0,6 1 0,7 3 0,17 3 0,-6 0 0,6-3 0,-6-3 16,0-9-16,23 0 15,7-3 1,-12 3-16,-12 3 15,-6 3 1,-12 3-16,12 0 16,18 0-1,0-6-15,-12 6 16,-6-12-16,0 6 16,12-3-1,6 0-15,-4 3 16,-11 3-1,-6 0-15,-8-3 16,11 0-16,21 0 16,8-6-1,-8-3-15,-9-3 16,-9 0 0,12 0-16,8 3 15,-8 4 1,-6-1-16,-9 0 15,9-3 1,18 0-16,0 6 16,-10 0-16,-11 0 15,-6-3 1,12 0-16,9-3 16,0 6-1,-12 0-15,-12 3 16,-9-3-16,0 1 15,9 2 1,9 2-16,0 1 16,-6 0-1,-12 0-15,-5-3 16,2 0 0,9-3-16,12 0 15,3 0-15,-6 3 16,-9 0-1,-3-2-15,1-1 16,11-6 0,5 9-16,1 0 15,-3 0 1,-6 0-16,3-6 16,15-3-16,9 3 15,0 3 1,-10 0-16,-8-9 15,6 0 1,3 6-16,0 6 16,-9 0-1,-3 0-15,3 0 16,8-5-16,13 2 16,-3 3-1,-9-3-15,-7-3 16,7-3-1,6-3-15,3 6 16,-9-6 0,-7 3-16,-2 3 15,0 1-15,0 2 16,0-3 0,-6 3-16,-6 0 15,3 0 1,3 0-16,0 3 15,0-6 1,-6 6-16,-5 0 16,-4 0-16,0 0 15,9 0 1,3 0-16,6 0 16,0-6-1,-9 6-15,-9-6 16,-2 6-16,2 0 15,6 0 1,9-6-16,0 0 16,-3-3-1,-6-3-15,-6 7 16,-2-4 0,2 3-16,12-6 15,6 0-15,-6-3 16,-6 3-1,-6 1-15,-3 5 16,7 3 0,16-3-16,7 0 15,-3 0 1,-3 0-16,0 0 16,27 6-16,2-6 15,-14 6 1,-15-6-16,-15 6 15,-9 6 1,0 6-16</inkml:trace>
  <inkml:trace contextRef="#ctx0" brushRef="#br0" timeOffset="173751.49">21465 6577 0,'0'0'0,"0"0"0,0 0 0,-21-26 0,16 14 0,-1 6 0,3 6 15,3 0-15,0 0 0,0 0 0,0 0 0,0 0 0,0 0 0,0 0 0,0 0 0,32 18 0,-2-7 0,2 4 16,4-3 0,5 12-16,4-9 15,-4 2 1,4-8-16,-1-3 15,18-12-15,15-15 16,0-8 0,-9-4-16,-17 16 15,-13-4 1,-8 12-16,-7 0 16,-2 0-1,0 3-15,-1 6 16,1-6-1,0 6-15,0 0 16,2 6-16,1-6 16,3 6-1,2 3-15,1 3 16,-1-6 0,-2 6-16,0-3 15,2-4-15,7-2 16,-1-3-1,10 0-15,11-6 16,6-5 0,3 5-16,-8 0 15,-13 3 1,-6 3-16,1 3 16,-1 3-16,-2 0 15,5 3 1,10-1-16,2-2 15,6-9 1,6-6-16,0-2 16,-8-1-1,-4 3-15,-6 3 16,1 6-16,14 12 16,6-3-1,9 6-15,9-4 16,9-5-1,2 0-15</inkml:trace>
  <inkml:trace contextRef="#ctx0" brushRef="#br0" timeOffset="186000.58">24162 7145 0,'0'0'0,"0"0"0,0 0 0,0 0 0,0 0 0,0 57 0,0-7 0,-3 18 0,-6 15 0,9-83 0,-15 121 0,-5-2 0,-7-1 0,-8-6 0,-25 19 15,-20 5 1,-11-21-16,2-23 16,-9-9-1,-44-6-15,-12-3 16,-9 9-1,-47 14-15,27-5 16,-34 0 0,37-18-16,2 3 15,-26 6-15,23-7 16,-41 4 0,21-14-16,-39 5 15,18-6 1,-18 9-16,10-3 15,2 12-15,12 5 16,62-23 0,-12-8-16,30-13 15,35-17 1,33-7-16,29-14 16,25-6-1,11-6-15,3 6 16,26-65-16,16-24 15,8-8 1</inkml:trace>
  <inkml:trace contextRef="#ctx0" brushRef="#br0" timeOffset="186250.296">19896 9457 0,'0'0'0,"0"0"16,0 0-16,0 0 15,-38 3-15,-21 32 16,-66 36-1,-26 36 1,24 2-16,9-17 16,8-3-16,39-30 15,32-18 1,31-14-16,19 6 16,37-4-16,41-8 15,56-9 1,71-36-16,98-8 15,23-1 1</inkml:trace>
</inkml:ink>
</file>

<file path=ppt/ink/ink13.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23:02.363"/>
    </inkml:context>
    <inkml:brush xml:id="br0">
      <inkml:brushProperty name="width" value="0.05292" units="cm"/>
      <inkml:brushProperty name="height" value="0.05292" units="cm"/>
      <inkml:brushProperty name="color" value="#FF0000"/>
    </inkml:brush>
  </inkml:definitions>
  <inkml:trace contextRef="#ctx0" brushRef="#br0">26800 8365 0,'0'0'0,"0"0"0,0 0 0,0 0 0,0 0 0,-33-6 0,6 32 0,-14 25 0,-9 32 0,-12 50 0,5-6 0,7-12 0,50-115 0,-47 92 0,8-18 0,7-21 15,5-8 1,9-13-16,6-14 16,3-6-1,6-6-15,3-6 16,0 0 0,0 0-16,60-77 15,-7-3 1,6-9-16,-3-20 15,-2 20-15,-16 12 16,-8 18 0,-1 3-16,-2 11 15,-6 7 1,-6 11-16,-4 6 16,-2 4-1,-3 5-15,-3 6 16,0 3-1,0 3-15,0 3 16,3 21-16,0 14 16,6 33-1,11 39-15,4 2 16,-6-14 0,-3-15-16,-7-7 15,-2-4-15,0-7 16,-3-12-1,-3-18-15,0-11 16,0-3 0,0-9-16,-3-6 15</inkml:trace>
  <inkml:trace contextRef="#ctx0" brushRef="#br0" timeOffset="263.437">26536 8871 0,'0'0'0,"0"0"0,45 12 16,20-1-1,15 1-15,-6-9 16,-12-3 0,-3-3-16,6-6 15,3 1 1</inkml:trace>
  <inkml:trace contextRef="#ctx0" brushRef="#br0" timeOffset="743.744">27270 8871 0,'0'0'0,"0"0"15,0 0-15,-14-39 16,11 22-16,0-10 16,3 0-1,3 4-15,3-10 16,8-5-1,1 5-15,3 0 16,6 10 0,2 8-16,1 15 15,5 12-15,13 29 16,11 45 0,6 24-16,6-7 15,-8-26 1,-7-27-16,-15-17 15,-8-12-15,-6-12 16,-1-6 0,-2-3-16</inkml:trace>
  <inkml:trace contextRef="#ctx0" brushRef="#br0" timeOffset="1066.68">28002 8436 0,'0'0'15,"0"0"-15,0 0 16,0 0-16,0 0 15,-21 38-15,-3-8 16,-26 23 0,-30 24-16,-9 18 15,15-24 1,15-9-16,12-15 16,5-14-1,12-7-15,10-8 16</inkml:trace>
  <inkml:trace contextRef="#ctx0" brushRef="#br0" timeOffset="1535.36">28235 8735 0,'0'0'0,"0"0"16,0 0-16,0 0 15,36-12 1,-1 6-16,19 6 16,32-6-1,29 0-15,-2 0 16,-16 3-16,-8 3 15,-12-3 1,-12-3-16,-12-3 16,-8 3-1,-19 1-15,-14 5 16,-6 5 0</inkml:trace>
  <inkml:trace contextRef="#ctx0" brushRef="#br0" timeOffset="1943.683">28274 8948 0,'0'0'0,"0"0"15,0 0-15,0 0 16,0 0-16,0 0 16,0 0-1,0 0-15,41 0 16,7-3-1,32-9-15,23 0 16,4 0 0,-7 3-16,-11 0 15,-3 1-15,-9 8 16,-9 0 0,-17 0-16,-16 0 15,-8 0 1</inkml:trace>
  <inkml:trace contextRef="#ctx0" brushRef="#br0" timeOffset="3009.883">29745 8104 0,'0'0'0,"0"0"16,0 0-16,0 0 16,0 0-16,0 0 15,0 0 1,15 39-16,-15-10 16,0 13-1,-6 20-15,-9 21 16,0 0-1,1 5-15,-1-5 16,3-12-16,0-14 16,-3-10-1,1 3-15,-1-11 16,0-7 0,3-8-16,3-9 15,3-9 1,3 0-16,3-6 15,0 0-15,0 0 16,0 0 0,0 0-16,39-57 15,-13 19 1,10-4-16,3 1 16,-1 5-1,0 7-15,-2 8 16,0 3-1,-4 7-15,1 2 16,-1 6-16,-2 3 16,-4 3-1,1 3-15,-3 2 16,-1 10 0,-2-3-16,-6 3 15,-6 5-15,-6-2 16,-3-6-1,-6 3-15,-9 5 16,-9-2 0,-5 6-16,-1-7 15,-2-2-15,-4-6 16,-2 6 0,-1-3-16,-5-4 15,-1-2 1,-2-3-16,3-3 15,8 0 1,6-3-16,4 0 16,2 0-1,3 0-15</inkml:trace>
  <inkml:trace contextRef="#ctx0" brushRef="#br0" timeOffset="4729.098">27708 8871 0,'0'0'0,"0"0"0,0 0 15,0 0 1,0 0-16,-29-18 15,20 15-15,0 3 16,-3 0 0,-3 0-16,-5 3 15,-4 3 1,-8 6-16,-7 6 16,-2 8-16,2 4 15,4-1 1,-4-5-16,4 0 15,5-10 1,0-2-16,4-3 16,2-3-1,3 0-15,4-6 16,2 6-16,3-6 16,3 0-1,3 0-15,0 0 16,3 0-1,0 0-15,0 6 16,3 0 0</inkml:trace>
  <inkml:trace contextRef="#ctx0" brushRef="#br0" timeOffset="9933.955">25938 9406 0,'0'0'0,"0"0"0,0 0 0,0 0 0,0 0 0,0 0 0,30 33 0</inkml:trace>
  <inkml:trace contextRef="#ctx0" brushRef="#br0" timeOffset="11424.609">26080 9560 0,'0'0'0,"0"0"0,0 0 0,0 0 16,39-6-16,-21 3 16,5 0-1,4 3-15,0 0 16,-1 3 0,1 0-16,-3-3 15,-1 6-15,1-6 16,3-6-1,-1 6-15,1-6 16,-4 1 0,-2 2-16,-3 0 15,0 0-15,-3-3 16,-1 6 0,4 0-16,0-6 15,3 6 1,-1-6-16,1 6 15,0-6 1,-3 6-16,-1 0 16,1 6-16,-3-6 15,0 6 1,-1-6-16,1 6 16,0-6-1,0 0-15,0 0 16,2 0-16,1 0 15,3 0 1,0 0-16,-1 0 16,1 0-1,0 0-15,-1 0 16,4 0 0,6 0-16,8-6 15,13-6 1,8 0-16,3-3 15,-6 9-15,-3-5 16,-2-1 0,-7-3-16,1 6 15,-4 3 1,1 0-16,-7 3 16,1 3-1,-4 3-15,-2 0 16,-1 0-16,-2 3 15,-3-3 1,-4 3-16,1 0 16,0-6-1,0 6-15,-1-3 16,1 0-16,3 0 16,2-3-1,7-3-15,11 0 16,10-6-1,2 3-15,0 6 16,-3-6 0,-8 6-16,-7-3 15,-2 3-15,-7 0 16,1 3 0,0-3-16,2 6 15,7-6 1,2 0-16,3 6 15,4-6 1,-4 6-16,-2-6 16,-7 3-16,-2-3 15,2 0 1,1 0-16,2-3 16,10-3-1,11 0-15,0 0 16,-3 6-1,-8 6-15,-7-6 16,-5 6-16,-4-6 16,-2 9-1,-1-6-15,1 0 16,6-3 0,8-3-16,9-3 15,1 0 1,-10 0-16,-6 6 15,-8 6-15,-3-6 16,-4 6 0,1-3-16,-3-3 15,2 0 1,-2-3-16,3-3 16,0 6-16,2-6 15,4 6 1,-1-6-16,10 3 15,2-3 1,1 0-16,2 0 16,1 0-1,-1 1-15,-6-1 16,1 0-16,-1 3 16,1 0-1,-1 0-15,4 0 16,5 3-1,4 3-15,-1 0 16,-3 0 0,-8-3-16,-13 0 15,-5 0-15,-6 0 16,-6 0 0,-6 3-16,-3 14 15</inkml:trace>
  <inkml:trace contextRef="#ctx0" brushRef="#br0" timeOffset="13587.206">27738 9235 0,'0'0'0,"0"0"15,0 0-15</inkml:trace>
  <inkml:trace contextRef="#ctx0" brushRef="#br0" timeOffset="13933.328">27729 9226 0,'0'0'0,"0"0"0,0 0 15,0 0 1</inkml:trace>
  <inkml:trace contextRef="#ctx0" brushRef="#br0" timeOffset="16025.827">27155 8320 0,'0'0'0,"0"0"15,30-12-15,11-2 16,18-4 0,9 6-16,-3 6 15,-8 3 1,-1 3-16,0 0 16,0-3-1,-11 0-15,-7-3 16,-11-5-1,-6 5-15,-7-6 16,-5-3-16,-3 3 16,-6 6-1,0 6-15,0 0 16,0 0 0,-38-50-16,26 41 15,-3-3 1,3 6-16,6 6 15,3 0-15,3 0 16,3 0 0,-3 0-16,0 0 15,0 0 1,51 27-16,-31-18 16,-2 0-1,0 3-15,-3-1 16,-3 4-16,-4-3 15,-5 6 1,-3-18-16,-14 29 16,-13-5-1,-12 6-15,4 8 16,2 9-16</inkml:trace>
  <inkml:trace contextRef="#ctx0" brushRef="#br0" timeOffset="17090.27">29499 7983 0,'0'0'0,"0"0"15,0 0-15,0 0 16,0 0-16,0 0 16,0 0-1,33 6-15,17-6 16,15 0-1,12-6-15,-8-3 16,-7 0 0,-6 0-16,-12 3 15,-11 0-15,-6-2 16,-13 2 0,-5 0-16,-6 0 15,-3 0 1,0 6-16,0 0 15,0 0-15,0 0 16,-41-39 0,29 34-16,0-4 15,3 3 1,3 0-16,3 3 16,0 3-1,3 0-15,3 0 16,3 0-1,-6 0-15,39 9 16,-1 0-16,7 2 16,-7 1-1,-8 0-15,-10-3 16,-8 3 0,-9-3-16,-3-9 15,-74 68-15,-26 15 16,-34 11-1</inkml:trace>
  <inkml:trace contextRef="#ctx0" brushRef="#br0" timeOffset="36902.979">25604 9711 0,'0'0'0,"0"0"0,0 0 0,0 0 0,0 0 0,0 0 0,0 0 0,20-29 0,-11 23 0,3 0 0,3 0 0,6 0 0,8-3 0,7 3 16,-1-6-16,1 6 15,-4-2 1,1-4-16,-3 6 16,-4 0-16,-2 6 15,0-3 1,-1 0-16,1 3 15,3 0 1,2 0-16,4 0 16,2 0-1,4 0-15,-7 0 16,-2 0-16,-6 0 16,-1 3-1,1 0-15,0-3 16,-1 6-1,1-6-15,0 6 16,2-6 0,1 6-16,3-3 15,2 0-15,7 0 16,2-1 0,1 1-16,-1-3 15,-5 0 1,2 0-16,0 0 15,1 0-15,-1 0 16,7 0 0,11 3-16,12 0 15,0-3 1,-3 0-16,-5 0 16,-4 0-1,-3 0-15,3 0 16,7 0-16,5 0 15,0-3 1,-6 0-16,-9 0 16,-5 3-1,-4 0-15,0 0 16,1 0 0,8 0-16,6 0 15,0 0 1,-2 0-16,-10 0 15,-3 0-15,-2 3 16,-1 0 0,1-3-16,2 3 15,15-3 1,9 0-16,-2 0 16,-4 0-16,-9 0 15,-3-3 1,-2 0-16,5 3 15,6-3 1,12 1-16,-3-1 16,-5 0-1,-10 0-15,-6 3 16,1 0-16,2 3 16,9 0-1,9-3-15,3 0 16,-6-3-1,-5 0-15,-10-3 16,-6 6-16,-2-6 16,2 6-1,6 0-15,7 0 16,5-6 0,0 6-16,-9-3 15,-5 0 1,-4 0-16,-2 0 15,-4 0 1,-2-3-16,-1 0 16,7-6-16,-4 6 15,-2 1 1,-4-1-16,-2 3 16,-4-3-1,-2 6-15,-3 0 16,-3 0-16,-4 0 15,-2 0 1,-3-6-16,-3 6 16,-3-6-1,-3 6-15,0-6 16,0 6 0,0 0-16,0 0 15,0 0-15,0 0 16,0 0-1,-65-9-15,53 6 16,3 3 0,3 0-16,3 0 15,3-3 1,0 3-16,0 0 16,0 0-16,74-18 15,-23 13 1,23-10-16,11-3 15,-5 3 1,-18 6-16,-20 0 16,-15 9-1,-13-5-15,-5 5 16,-6 0-16,-3 0 16,0 0-1,0 0-15,0 0 16,0 0-1,-65 0-15,30 0 16,-7 0-16,-8 0 16,-4-6-1,1 6-15,6-6 16,5 6 0,7 0-16,2 0 15,1 0 1,2 6-16,4-6 15,5 6-15,6-1 16,6 1 0,3-3-16,3 0 15,3 0 1,0 0-16,0 0 16,0 0-1,0 0-15,0-3 16,0 6-16,-3-6 15,0 6 1,0-6-16,-3 6 16,-5 6-1,-13 14-15,-12 22 16</inkml:trace>
  <inkml:trace contextRef="#ctx0" brushRef="#br0" timeOffset="44468.603">29837 9986 0,'0'0'0,"0"0"0,0 0 0,0 0 15,0 0-15,12 39 0,-9-30 0,0 3 0,0 5 0,0-2 0,0 3 0,0-3 0,0-3 0,-1 5 0,1-2 16,0-3-1,0 3-15,0-3 16,-3 5 0,0 4-16,0-3 15,0 0 1,0-4-16,0 4 16,0-3-1,0-3-15,-3 0 16,0-1-16,0-2 15,0 3 1,1 3-16,-1-3 16,0 0-16,0 2 15,-3-2 1,3 6-16,0-3 16,0-3-1,0 0-15,0-1 16,0 1-1,0-3-15,0 3 16,-3-3-16,0 3 16,3-6-1,-3 5-15,0-2 16,0 0 0,1 0-16,-1-3 15,0 0 1,0 3-16,0-3 15,0 0-15,-3 0 16,0-1 0,0 1-16,0 3 15,1-3 1,-1 0-16,0 0 16,0 0-1,0 0-15,0 0 16,0 0-16,-3-3 15,1 3 1,-1-1-16,0-5 16,-3 6-1,0 0-15,0 0 16,1 3 0,-1-3-16,0 0 15,3-3-15,0 0 16,1 3-1,-4 0-15,0 0 16,0-3 0,0 2-16,-2 1 15,2 0 1,0-6-16,-3 6 16,-2-6-16,-4 6 15,0 0 1,-3-3-16,1 0 15,-1 0 1,1 0-16,-4-3 16,0 0-16,4 0 15,-1-3 1,0 0-16,1 0 16,2 0-1,-3 3-15,4 0 16,-4 3-16,3-3 15,-5 0 1,2 3-16,-2 0 16,2 0-1,0 0-15,-5 0 16,-1 0 0,4 3-16,-1 0 15,0 0 1,4-1-16,-1 1 15,0 0-15,1 0 16,2-3 0,3 3-16,1-6 15,-1 6 1,-3-6-16,4 0 16,-1 0-16,-3-6 15,0 6 1,1-6-16,-4 6 15,1-6 1,-1 0-16,0 0 16,4-2-1,2 2-15,3 0 16,3-3 0,0 0-16,1-6 15,-1 3-15,0 3 16,0-2-1,0-1-15,1-3 16,-1-3 0,0 0-16,0 1 15,0-4 1,1-6-16,-1 7 16,0-4-1,0 0-15,0-5 16,1-7-16,2-2 15,3-1 1,3 1-16,3-1 16,0 1-16,3-1 15,0 13 1,3-10-16,-3-2 16,0 2-1,0 1-15,0 8 16,-3 0-1,0 4-15,0 5 16,0 3-16,0 0 16,0 1-1,0-1-15,0 6 16,0 0 0,0 0-16,0 3 15,0 0 1,-2 6-16,-4 0 15,9 0-15,-42 18 16,13-3 0,-1 6-16,3-4 15,4-5 1,2 3-16,6-3 16,3-6-1,3 0-15,4 0 16,2-1-16,3-2 15,3-3 1,2 0-16,-5 0 16,0 0-1,33-32-15,-24 11 16,0 9 0,0 1-16,0-4 15,-1 3-15,1 3 16,-3 0-1,0 0-15,-3 3 16,3 0 0,-3 0-16,0 4 15,0-1-15,0 0 16,0 0 0,3 0-16,0 0 15,0 3 1,0 0-16,2 0 15,4 3 1,3 3-16,3 2 16,3 4-16,-1-6 15,4 6 1,0-3-16,-1-3 16,1 6-1,0-3-15,-4-1 16,4 1-1,6 15-15,11 17 16</inkml:trace>
  <inkml:trace contextRef="#ctx0" brushRef="#br0" timeOffset="47501.408">24520 10679 0,'0'0'0,"0"0"15,0 0 1,0 0-16,0 0 16,0 0-1,0 0-15,0 0 16,0 0 0,-44-18-16,20 9 15,0 9-15,1 0 16,2 0-1,3 0-15,6 0 16,1 6 0,2 0-16,0 6 15,-3 12-15,0 26 16,0 27 0,0 9-1,4-3-15,2-15 16,6-12-16,3-15 15,0-5 1,-3-7-16,0-8 16,-3 6-16,-3-4 15,-3 10 1,-6 6-16,-3 5 16,1-12-1,5 1-15,3-15 16,3 0-1,3-10-15,3 4 16,0-6-16,3 0 16,0 0-1,3 0-15,3 3 16,0-3 0,5 0-16,4 3 15,3-4 1,0 1-16,-1 0 15,1 0 1,0-6-16,2 6 16,10 3-1</inkml:trace>
  <inkml:trace contextRef="#ctx0" brushRef="#br0" timeOffset="54111.496">24769 10786 0,'0'0'0,"0"0"0,-9-30 0,9 18 0,0-3 0,0 15 0,0-6 0,0-3 0,0 4 16,0-1-16,0 3 0,0 3 0,0 0 0,0 0 0,0 0 0,0 0 15,9 74 1,0-36-16,-3 7 16,-3-7-1,-3 0-15,0-5 16,0-3-16,0-10 15,0 1 1,-3-3-16,0-3 16,0-4-1,0 1-15,0 3 16,0 3 0,0 0-16,-3 8 15,0 7-15,-3-1 16,3-2-1,0-9-15,3-1 16,3-8 0,0-6-16,0-6 15,0 0 1,3 0-16,-3 0 16,0 0-16,33-27 15,-6 4 1,8-10-16,1 1 15,-7-1 1,-5 15-16,-6 4 16,-4 2-16,-2 12 15,-3 0 1,0 0 0,0 0-16,-3 6 15,0 8-15,-3-2 16,-3 9-1,-3 3-15,-3-1 16,-6 4-16,-6 0 16,-2-4-1,-7-2-15,0-6 16,-2-3 0,2-6-16,3 0 15,7-1 1,2-5-16,6-5 15,6 5-15,3-6 16,0 6 0</inkml:trace>
  <inkml:trace contextRef="#ctx0" brushRef="#br0" timeOffset="54430.444">25219 11354 0,'0'0'0,"0"0"15,0 0-15,0 0 16,0 0-1,0 0-15,0 0 16,-33-3 0,27 15-16,0-1 15,1 7-15,2-3 16,3 6 0,6-4-16,5 13 15</inkml:trace>
  <inkml:trace contextRef="#ctx0" brushRef="#br0" timeOffset="55283.191">24476 10504 0,'0'0'0,"0"0"15,0 0-15,0 0 16,0 0 0,29-29-16,-5 23 15,12 0-15,11-3 16,6 9-1,7-6-15,-1 6 16,-6-6 0,-12 0-16,-8 3 15,-9-6-15,-10 1 16,-8-4 0,0 3-16,-6 0 15,-3 3 1,-3-3-16,-2-3 15,-1 6 1,-3-2-16,3-4 16,0 6-16,3 6 15,6-6 1,0 6-16,6 0 16,3 0-1,-9 0-15,47 12 16,-14-3-1,-6-1-15,-4 1 16,-8-3-16,-6 9 16,-9-3-1,0-12-15,-21 41 16,0-5 0</inkml:trace>
  <inkml:trace contextRef="#ctx0" brushRef="#br0" timeOffset="56523.877">25811 10735 0,'0'0'0,"0"0"0,0 0 16,0 0 0,0 0-16,-30-18 15,27 15-15,0 1 16,0-1-1,0 3-15,1 0 16,-1 0 0,0 3-16,0-1 15,0 13 1,-3 18-16,3 11 16,0 7-16,0-1 15,0-12 1,3-11-16,0-3 15,0-10 1,0-2-16,0-3 16,0 0-1,-3-6-15,0 9 16,0-6-16,-3 0 16,0 0-1,3-3 1,0-1-16,3-2 15,0 0-15,0-2 16,0-1 0,0 3-16,0 0 15,0 0-15,48-39 16,-28 27 0,1 6-16,-6 6 15,0 6 1,-1 6-16,1 3 15,-3 9 1,-3-4-16,-3-2 16,-3-3-16,-6-3 15,-3 8 1,-6-8 0,0 3-16,-2-6 15,-1-3-15,0-6 16,15 0-16,-30-12 15,16-6 1,5 0-16,6-2 16,3 20-1,14-27-15,7 9 16</inkml:trace>
  <inkml:trace contextRef="#ctx0" brushRef="#br0" timeOffset="56995.841">26142 11321 0,'0'0'0,"0"0"0,0 0 15,0 0 1,-2-29-16,4 20 16,4 0-1,0 3-15,3 3 16,0-3-16,0 6 16,-9 0-1,0 0-15,0 0 16,0 0-1,0 0-15,6 71 16,-12-50 0,0-3-16,3-7 15,0-2-15,3 0 16,0-3 0,3-3-16,6-3 15,6 6 1,8-6-16,10 6 15,3 0 1,8 3-16,9 2 16</inkml:trace>
  <inkml:trace contextRef="#ctx0" brushRef="#br0" timeOffset="57833.457">25642 10404 0,'0'0'0,"0"0"16,0 0-16,0 0 16,0 0-1,0 0-15,0 0 16,0 0-1,0 0-15,45-24 16,-16 21-16,10-3 16,-1 0-1,-5 0-15,-7 0 16,-5 1 0,-6-1-16,-3-3 15,-6 3 1,0 0-16,-3 0 15,-3 3-15,0 3 16,0 0 0,0 0-16,0 0 15,0 0 1,-48-44-16,42 38 16,3 3-1,3 0-15,0 3 16,6 0-16,3 0 15,15-6 1,5 6-16,10 9 16,-1 0-1,-5-1-15,-6 10 16,-10 3 0,-8 9-16,-12 2 15,-9 13-15,-5 11 16,-4 9-1</inkml:trace>
  <inkml:trace contextRef="#ctx0" brushRef="#br0" timeOffset="58293.061">26619 11025 0,'0'0'0,"0"0"15,0 0-15,0 0 16,0 0 0,0 0-16,0 0 15,0 0 1,0 0-16,39 18 16,-25-12-1</inkml:trace>
  <inkml:trace contextRef="#ctx0" brushRef="#br0" timeOffset="58432.989">26957 10978 0,'0'0'0,"0"0"0,0 0 16,0 0 0,0 0-16,0 0 15,14 32-15</inkml:trace>
  <inkml:trace contextRef="#ctx0" brushRef="#br0" timeOffset="58574.767">27099 11022 0,'0'0'0,"0"0"16,0 0-16,0 0 15,32 48 1,-8-1-16</inkml:trace>
  <inkml:trace contextRef="#ctx0" brushRef="#br0" timeOffset="59932.713">27537 10741 0,'0'0'0,"0"0"0,0 0 15,0 0 1,0 0-16,0 0 16,0 0-16,-6-32 15,9 26 1,3 0-16,3 0 16,0 0-1,-1 0-15,1 0 16,3-3-1,3 3-15,-3 0 16,0 0-16,-1 1 16,-5 2-1,0 0-15,0 0 16,-3 3 0,-3 0-16,0 0 15,0 0-15,0 0 16,9 68-1,-9-18-15,-3 6 16,3 0 0,-3-5-16,3-10 15,3-2 1,0-4-16,-3-8 16,0-1-16,0-5 15,-3-3 1,0-6-16,0 3 15,0-7 1,0-2-16,0-3 16,0 3-1,0-6-15,0 0 16,3 0-16,0 0 16,0 0-1,0 0-15,0 0 16,27-26-1,-12 20-15,3 0 16,-1 6 0,-2 0-16,0 6 15,0 8 1,0-2-16,-4 12 16,-5-3-16,-3 5 15,-6-8 1,-3 9-16,-8-1 15,-7-2 1,-6 6-16,1-10 16,-1-5-16,6-6 15,6-9 1,4-6-16,5-6 16,6 0-1,0 12-15</inkml:trace>
  <inkml:trace contextRef="#ctx0" brushRef="#br0" timeOffset="61727.461">28007 11369 0,'0'0'0,"0"0"0,0 0 16,0 0-16,0 0 15,0 0-15,-5-27 16,8 21 0,-1 6-16,-2 0 15,0 0 1,0 0-16,0 0 15,0 0 1,0 68-16,-2-53 16,2-3-16,0-3 15,0-4 1,0-5-16,0 6 16,2-6-1,-2 0-15,0 0 16,18-26-1,-6 5-15,6-9 16,6 7-16,2 2 16,-5 6-1,-3 9-15,-4 9 16,1 6 0,-3 6-16,0 12 15,-3-4 1,-3-5-16,3 6 15,0-1-15,-1 1 16</inkml:trace>
  <inkml:trace contextRef="#ctx0" brushRef="#br0" timeOffset="62636.325">27276 10717 0,'0'0'0,"0"0"16,0 0-16,0 0 15,-3-32-15,3 32 16,3-6 0,9-3-16,12-3 15,8 0 1,10-2-16,2 2 15,-5 0-15,2 6 16,1-3 0,-1 3-16,-5 0 15,-13 0 1,-2 6-16,-9-6 16,-3 6-1,-6 0-15,-3 0 16,-3 0-16,0 0 15,0 0 1,0 0-16,0 0 16,0 0-1,0 0-15,3-5 16,0 5 0,3 0-16,3 0 15,6 0-15,-12 0 16,29 5-1,-14 1-15,0 3 16,-3 3 0,-3 6-16,-1 20 15,1 16-15</inkml:trace>
  <inkml:trace contextRef="#ctx0" brushRef="#br0" timeOffset="63332.866">28301 10641 0,'0'0'0,"0"0"0,0 0 15,0-27-15,0 21 16,3 0 0,2 0-16,7 3 15,6-3 1,6 0-16,5 0 16,-2 0-1,-6 6-15,-4-5 16,-2 5-16,-3 0 15,-3 0 1,-3 0-16,0 0 16,-3 5-1,0 1-15,0 12 16,-3 24 0,-3 35-16,0 11 15,0 7-15,0-6 16,0-12-1,-3 9-15,-3 8 16,0-14 0,-3-12-16,1-12 15,-1-11-15,0-16 16,0-8 0,-3-3-16,-11-9 15,-28-9 1,-14 0-16,-12 0 15</inkml:trace>
  <inkml:trace contextRef="#ctx0" brushRef="#br0" timeOffset="64900.825">24307 12014 0,'0'0'0,"0"0"0,0 0 15,0 0-15,0 0 16,0 0 0,0-33-16,18 21 15,14 0-15,16-2 16,8-4-1,3 3-15,-5 3 16,-4 6 0,3 6-16,9 0 15,-2 0 1,5 6-16,3 3 16,0-9-1,0 0-15,9 0 16,0-3-16,-6 3 15,-6 3 1,0 3-16,-6-3 16,4 0-1,2-3-15,0-3 16,3 3-16,-3 0 16,-6 0-1,-6 0-15,-2 0 16,2 0-1,3 0-15,1 3 16,-1 0 0,3 0-16,0 3 15,-5-6-15,-4 0 16,6 0 0,3-6-16,3 0 15,7-3 1,2-3-16,-6 0 15,-6 4 1,-9 2-16,1 0 16,-4 0-16,6 0 15,1 0 1,5 0-16,-3-3 16,-6 3-1,-5 0-15,-7 0 16,-2 0-1,-1 6-15,1-5 16,-1-1 0,1 0-16,-1 3 15,1-3-15,2 6 16,1-6 0,-1 6-16,-2 0 15,2 0 1,1-6-16,-1 6 15,1 0-15,2 0 16,1 6 0,-1 0-16,-5 9 15,-1 8 1</inkml:trace>
  <inkml:trace contextRef="#ctx0" brushRef="#br0" timeOffset="66914.916">29141 10717 0,'0'0'0,"-23"-44"0,11 17 15,3 13 1,0 2-16,0 0 16,0 6-1,3 0-15,0 3 16,0-3-1,1 0-15,2 0 16,0 0-16,0 1 16,0-1-1,0 6-15,0 0 16,3 0 0,0 0-16,-30 88 15,9 34-15,-5 52 16,-4 34-1,-2 5-15,-4-24 16,7-35 0,26-39-16,11-32 15,4-24 1,0-14-16,0-13 16,0-8-16,0 0 15,-1-10 1,1-2-16,3 0 15,6-3 1,8-3-16,13 3 16,5-6-16,-5-3 15,-7 0 1,-11 0-16,-6 0 16</inkml:trace>
  <inkml:trace contextRef="#ctx0" brushRef="#br0" timeOffset="67469.077">29198 10602 0,'0'0'0,"0"0"15,8-44-15,1 5 16,6 1 0,3 5-16,-3 7 15,-4 8-15,1 12 16,-12 6-1,36 21-15,-7 14 16,7 24 0,2-3-16,1 7 15,-6-10-15,-7-9 16,-8-11 0,-6-1-16,-3-8 15,-6-3 1,0-3-16,0-4 15,-3-2 1</inkml:trace>
  <inkml:trace contextRef="#ctx0" brushRef="#br0" timeOffset="67798.374">29677 10646 0,'0'0'0,"0"0"15,9-32-15,-6 26 16,0-6-16,-3 9 16,0 0-1,-3 0-15,0 0 16,0 3 0,-3 0-16,-3 0 15,9 0 1,-41 18-16,2 12 15,-8 8-15,0 6 16,8 1 0,9-7-16,10-2 15,5-7 1,9-2-16,6-6 16</inkml:trace>
  <inkml:trace contextRef="#ctx0" brushRef="#br0" timeOffset="68230.039">29819 10836 0,'0'0'0,"0"0"0,0 0 15,0 0-15,0 0 16,0 0-1,0-30-15,0 24 16,0 6 0,0-3-16,0 0 15,0 0-15,0 0 16,0 3 0,0 0-16,0 0 15,0 0 1,0 0-16,-6 57 15,3-34 1,3-8-16,0-3 16,0 0-1,0-3-15,0-3 16,0 0-16,0-6 16,0 5-1,0-5-15,0 6 16,0-3-1,-3 3-15,0 3 16,0 6-16</inkml:trace>
  <inkml:trace contextRef="#ctx0" brushRef="#br0" timeOffset="68854.236">29467 11147 0,'0'0'0,"0"0"16,0 0-16,0 0 16,0 0-1,0 0-15,0 0 16,0 0-1,0 0-15,0 0 16,18 47 0</inkml:trace>
  <inkml:trace contextRef="#ctx0" brushRef="#br0" timeOffset="69005.516">29473 11392 0,'0'0'0,"0"0"15,0 0-15,0 0 16,0 0 0,0 0-16,0 33 15</inkml:trace>
  <inkml:trace contextRef="#ctx0" brushRef="#br0" timeOffset="69932.76">29150 11842 0,'0'0'0,"0"0"16,0 0-16,0 0 15,-18-33 1,18 28-16,0-4 16,3-3-1,3 0-15,3 6 16,3 0-1,3 3-15,-15 3 16,44 9-16,-5 3 16,8 15-1,3-1-15,-5 4 16,-7-4 0,-5 7-16,-9-9 15,-4-4 1,-2-2-16,-6-3 15,0-3-15,-3-6 16,-4 0 0,-2 2-16,-3-2 15,0-3 1,0 0-16,0-3 16,3 0-16,0-3 15,0-3 1,3-5-16,0-4 15,0-9 1,0 0-16,0-2 16,-3 8-1,0-3-15,0 7 16,0 2-16,-3 0 16,-3 6-1,0 6-15,-3-3 16,-3 3-1,9 0-15,0 0 16,-59 33 0,26-13-16,4 7 15,2-3-15,0-4 16,7 4 0,-1-3-16,9 2 15,3 4 1</inkml:trace>
  <inkml:trace contextRef="#ctx0" brushRef="#br0" timeOffset="70620.918">29754 12247 0,'0'0'0,"0"0"16,0 0-16,0 0 15,0 0 1,0 0-16,0 0 15,0 0 1,0 0-16,15 36 16,-15-24-1,3 6-15,-3-7 16,0-8-16,3 3 16,-3-6-1,0 0-15,0 0 16,0 0-1,0 0-15,29-77 16,-14 45 0,6-1-16,0 4 15,-7 8-15,-2 15 16,-3 6 0,0 0-16,0 15 15,0 0 1,0-1-16,0 4 15,-4-3-15,1 9 16,0-10 0,0 7-1</inkml:trace>
  <inkml:trace contextRef="#ctx0" brushRef="#br0" timeOffset="71814.49">30177 10345 0,'0'0'0,"0"0"0,0 0 16,0 0-1,0 0-15,0 0 16,0 0-16,0 0 16,0 0-1,33 38-15,2-29 16,4-3 0,-1 0-16,7 0 15,-7 0 1,-2-3-16,-4 0 15,-5-1 1,-6 1-16,-3 0 16,-4 3-16,-2 0 15,0 0 1,-3 6-16,0 0 16,3 3-1,-1 8-15,4 10 16,-6 11-16,0 21 15,-3 30 1,-3 41-16,-12 24 16,-3 18-1,3-19-15,9-31 16,3-37 0,3-11-16,-3-12 15,3 0-15,-3-11 16,-3-13-1,0-8-15,-3-13 16,0 1 0,0-9-16,0-1 15,3-5 1,0-3-16,0-3 16,0 3-16,-3 6 15,0 0 1,-3 3-16,0 2 15,1 1 1,-1-3-16,0 0 16,3-3-1,0-7-15,0 1 16,0 6-16,3-6 16,-3 0-1,3 0-15,0-3 16,0-3-1,0 6-15,-3-6 16,0 6 0,0 0-16,-3 0 15,-9 0-15,-14 2 16,-28 10 0,-37 9-16,14 2 15,18-8 1</inkml:trace>
  <inkml:trace contextRef="#ctx0" brushRef="#br0" timeOffset="72434.352">30980 11312 0,'0'0'0,"0"0"16,0 0-1,-9-29-15,9 23 16,3 0-1,12-6-15,20 0 16,15-6-16,7 4 16,-1-1-1,-6 3-15,-11 6 16,-13 6 0,-2 6-16,-6 9 15,0 6 1</inkml:trace>
  <inkml:trace contextRef="#ctx0" brushRef="#br0" timeOffset="72681.268">30906 11425 0,'0'0'0,"0"0"0,0 0 16,0 0-16,32-6 15,19 6 1,17 6-16,6-6 16,-3-6-1,0 0-15,0 0 16,3 6-16,-9-15 16,-6-8-1</inkml:trace>
  <inkml:trace contextRef="#ctx0" brushRef="#br0" timeOffset="73313.557">31918 10774 0,'0'0'0,"0"0"15,0 0 1,0 0-16,0 0 15,0 0 1,0 0-16,0 0 16,0 0-16,0 44 15,9 18 1,-3 6-16,0-11 16,-3-7-1,0-6-15,0-11 16,-3-7-1,0-8-15,-3 3 16,0-9-16,3 3 16,0-7-1,0-2-15,3-3 16,0-3 0,6 0-16,-9 0 15,44-3 1,-17 3-16,-1 3 15,4 9-15,2 12 16,-2 11 0,-3 1-16,-10-10 15,-5-2 1,-6-9-16,-3-3 16,-6-3-16,-3 0 15,-6-1 1,-8 10-16,-7-6 15,0-3 1,4-3-16,5-6 16,0-12-1,0-15-15,4-26 16,8-15-16,15 3 16,-1 3-1,4 11-15</inkml:trace>
  <inkml:trace contextRef="#ctx0" brushRef="#br0" timeOffset="73999.411">31699 10614 0,'0'0'0,"-33"-24"16,10 3-16,-1 10 16,3-1-1,7 3-15,8-3 16,6 12 0,11-6-16,16 0 15,18 0-15,23-8 16,14 2-1,13 3-15,-12 0 16,-21 0 0,-14 3-16,-13 0 15,-11 0 1,-9 0-16,-6 0 16,-7 1-1,-2-4-15,0 3 16,-2 0-16,-4 3 15,-6-3 1,0 0-16,3 0 16,3 0-1,3 6-15,3 0 16,0 0-16,0 0 16,33 15-1,-7-6-15,1 0 16,0 6-1,-7-1-15,-5 1 16,-18 18 0,-41 50-16,-63 50 15</inkml:trace>
  <inkml:trace contextRef="#ctx0" brushRef="#br0" timeOffset="76363.425">26800 13561 0,'0'0'0,"0"0"16,0 0-16,14-35 16,-5 23-1,3 0-15,3 0 16,-3 4-1,-3 5-15,-9 3 16,0 0 0,50 44-16,-20 0 15,2 13-15,1 5 16,-1-9 0,-2-9-16,-3-5 15,-7-10 1,-2-8-16,-3-9 15,0-6 1,2-9-16,13-6 16</inkml:trace>
  <inkml:trace contextRef="#ctx0" brushRef="#br0" timeOffset="76630.011">27424 13431 0,'0'0'0,"0"0"16,0 0-16,-29-15 16,20 12-1,-3 3-15,-6 6 16,-11 6 0,-19 27-16,-8 14 15,-6 21 1,6-3-16,11-9 15,16-14-15,17-10 16,12-14 0,6-4-16,6 1 15</inkml:trace>
  <inkml:trace contextRef="#ctx0" brushRef="#br0" timeOffset="76825.906">27457 13674 0,'0'0'16,"0"0"-16,0 0 15,3 27-15,-3 2 16,0 13 0,0 8-16,0 0 15,15-5-15,-1-22 16,-2-14-1</inkml:trace>
  <inkml:trace contextRef="#ctx0" brushRef="#br0" timeOffset="77569.649">27862 13035 0,'0'0'0,"0"0"16,0 0 0,0 0-16,0 0 15,0 0 1,3 83-16,0 14 15,6 36-15,0 4 16,0-37 0,3-23-16,-3-27 15,0-5 1,-3-19-16,-1-2 16,-2-9-1,0-9-15,0 0 16,-3-6-16,0 0 15,39-51 1,-10 19-16,7-7 16,2 13-1,-2 8-15,-3 12 16,-7 6 0,-2 12-16,-3 6 15,-10 2-15,-8 1 16,-6 3-1,-5 2-15,-10 10 16,-3-4 0,-3-2-16,1-6 15,5-4 1,3-11-16,6-9 16,6-3-16,3 0 15,0 3 1,0 0-16</inkml:trace>
  <inkml:trace contextRef="#ctx0" brushRef="#br0" timeOffset="77822.467">28537 13727 0,'0'0'0,"0"0"15,0 0-15,0 0 16,0 0-16,-14 33 16,11-10-1,0 16-15,-3 11 16,0 1 0,0-10-16,3-11 15,6-13 1,3-8-16</inkml:trace>
  <inkml:trace contextRef="#ctx0" brushRef="#br0" timeOffset="78646.13">27771 13047 0,'0'0'0,"-30"-9"16,18 6-16,-3-3 15,4 0-15,2 0 16,3 6 0,6-3-16,0 3 15,0 0 1,65-18-16,-3 0 16,9 7-1,3-4-15,-3-3 16,-9 9-1,-14-3-15,-13 1 16,-11 5-16,-9 0 16,-9 0-1,-6 3-15,0 3 16,0 0 0,0 0-16,0 0 15,-74-39 1,56 30-16,3 1 15,3 2-15,6 6 16,3 0 0,3 0-16,0 0 15,0 0 1,0 0-16,83 0 16,-38 6-1,-4 5-15,-5 4 16,-13 3-16,-8 9 15,-12 8 1,-9 7-16,-6 14 16,6 9-1,0-9-15,1 6 16</inkml:trace>
  <inkml:trace contextRef="#ctx0" brushRef="#br0" timeOffset="79033.59">29011 13425 0,'0'0'0,"0"0"15,-35-14 1,20 8-16,-3 0 16,0-6-16,3 6 15,4 0 1,5 0-16,6 3 16,0 3-1,0 0-15,65-18 16,3 7-1,3-4-15,-6-3 16,-9 9-16,-14 3 16,-13 6-1,-5 3-15,-6 3 16</inkml:trace>
  <inkml:trace contextRef="#ctx0" brushRef="#br0" timeOffset="79225.746">29307 13342 0,'0'0'0,"0"0"15,-35-23-15,14 8 16,0 6 0,-3-3-16,10 0 15,2 12 1,6 0-16,0 9 16,-3 6-16,3 6 15,0 5 1,9 4-16,15 0 15,9-13 1,8-11-16</inkml:trace>
  <inkml:trace contextRef="#ctx0" brushRef="#br0" timeOffset="79513.227">29686 13331 0,'0'0'0,"0"0"16,0 0 0,0 0-16,0 35 15,-3-20-15,3-9 16,0 0 0,0-6-16,0 0 15,0 0 1,39-30-16,-25 24 15,1 3 1,-3 3-16,0 9 16,3 3-16,2 15 15,1 2 1</inkml:trace>
  <inkml:trace contextRef="#ctx0" brushRef="#br0" timeOffset="79652.441">30174 13372 0,'0'0'0,"0"0"0,0 0 15,0 0-15,0 0 16,9 47 0</inkml:trace>
  <inkml:trace contextRef="#ctx0" brushRef="#br0" timeOffset="80545.632">30790 13413 0,'0'0'0,"0"0"16,-21-32-1,16 26-15,-1-3 16,0 0-1,0 0-15,3 3 16,3 1-16,6-1 16,11-3-1,22-9-15,23-3 16,21-2 0,-6-1-16,-18 3 15,-11 9-15,-13-2 16,-11 8-1,-6 0-15,-7 3 16,-5 0 0,-6 3-16,-3 0 15,-3-3 1,-8-3-16,-10-6 16,-9 0-16,4 0 15,2 4 1,9 2-16,4 6 15,2 6 1,-3 14-16,-6 19 16,3 17-1,4 3-15,14-9 16,6-17-16,5-15 16</inkml:trace>
  <inkml:trace contextRef="#ctx0" brushRef="#br0" timeOffset="80862.688">31332 13085 0,'0'0'0,"0"0"0,0 0 15,0 0 1,0 0-16,-15-30 15,15 22 1,6 2-16,3 3 16,-9 3-16,47 23 15,12 28 1,7 20-16,-7 0 16,-9 0-1,-8-15-15,-13-12 16,-8-11-16,-6-12 15,-3-7 1,-4-11-16,-2-3 16</inkml:trace>
  <inkml:trace contextRef="#ctx0" brushRef="#br0" timeOffset="81062.63">31820 13126 0,'0'0'0,"0"0"15,0 0-15,0 0 16,-35 9 0,-13 33-16,-37 47 15,-13 38 1,21-18-16,21-26 16,17-24-16,21-17 15,10-10 1</inkml:trace>
  <inkml:trace contextRef="#ctx0" brushRef="#br0" timeOffset="81476.536">31817 13369 0,'0'0'0,"0"0"0,0 0 16,0 42-1,-3-16-15,0 1 16,1-1 0,-1-8-16,3 0 15,3-6 1,2-9-16,1 3 15,-6-6-15,0 0 16,60-24 0,-31 9-16,-2 9 15,-4 0 1,-5 12-16,-3 0 16,-3 9-1,0 0-15,-3 0 16,0-1-16,-1-2 15,-2 6 1,-3-6-16</inkml:trace>
  <inkml:trace contextRef="#ctx0" brushRef="#br0" timeOffset="82029.08">32279 12878 0,'0'0'0,"0"0"0,0 0 16,0 0-16,0 0 15,9 29 1,-6 10-16,0 32 15,0 18 1,-6 44-16,0-24 16,3-26-1,0-24-15,3-23 16,-3-15-16,3-4 16,0-8-1,0-6-15,-3-3 16,18-12-1,-1-5-15,4 8 16,3 0-16,0 6 16,-4 9-1,4 3-15,0 3 16,-4 8 0,-8-2-16,-9 6 15,-12-4 1,-9 7-16,-5 0 15,-7-4-15,-5 4 16,-1-3 0,1-9-16,5-15 15,9-3 1,4-12-16</inkml:trace>
  <inkml:trace contextRef="#ctx0" brushRef="#br0" timeOffset="82432.949">32646 13579 0,'0'0'0,"0"0"0,0 0 15,-3 45-15,-3-13 16,-2 4 0,2-10-16,3-5 15,0-9-15,3-3 16,3-9 0,-3 0-16,0 0 15,0 0 1,38-27-16,-20 18 15,-3 6 1,-1 6-16,1 6 16,0 9-16,3 3 15,-3-4 1,-3 7-16,-4-3 16,-2-6-1,-3-4-15</inkml:trace>
  <inkml:trace contextRef="#ctx0" brushRef="#br0" timeOffset="83180.756">32152 12819 0,'0'0'0,"0"0"0,-39-18 16,19 3-1,-1 3-15,6 6 16,6 0-16,9 3 16,0 3-1,0 0-15,0 0 16,98-11-1,-51 5-15,4 6 16,-4-6 0,0 6-16,-8 0 15,-12 6-15,-13 0 16,-8-6 0,-6 0-16,0-6 15,0 6 1,0 0-16,0 0 15,-23-33 1,17 21-16,0 6 16,3 0-16,3 4 15,3-1 1,3 0-16,11 0 16,13 3-1,11 3-15,1 3 16,-10 2-1,-2 4-15,-15 3 16,-15 3-16,-30 17 16,-38 39-1,-27 21-15,-23 20 16,-12 19 0,17 2-16,16-3 15</inkml:trace>
  <inkml:trace contextRef="#ctx0" brushRef="#br0" timeOffset="85096.591">32676 13159 0,'0'0'0,"0"0"15,0 0-15,41-24 16,4 12 0,20-5-16,9 5 15,-3 6-15,-9-3 16,-15 6-1,-5-6-15,-1 3 16</inkml:trace>
  <inkml:trace contextRef="#ctx0" brushRef="#br0" timeOffset="85334.977">32652 13328 0,'0'0'0,"0"0"0,0 0 16,0 0-1,0 0-15,0 0 16,0 0-16,36-6 16,2-6-1,10 6-15,11 0 16,-3 6-1,-3 0-15</inkml:trace>
  <inkml:trace contextRef="#ctx0" brushRef="#br0" timeOffset="85912.851">33250 12768 0,'0'0'0,"0"0"0,0 0 0,0 0 0,0 0 0,0 0 0,0 0 0,21 65 0,-12 30 0,6 24 0,-1-16 0,4-14 0,-6-33 0,-6-17 16,-3-19-16,0-5 15,-3-9-15,0 0 16,3-6-1,0 0-15,3-6 16,3 6 0,-1 0-16,7 0 15,3 6-15,3 0 16,2 12 0,-2-4-16,-6 4 15,-6-3 1,-9-9-16,0-6 15,0 0 1,-39 32-16,13-26 16,-4-6-16,-2 6 15,-10 0 1,-8 0-16</inkml:trace>
  <inkml:trace contextRef="#ctx0" brushRef="#br0" timeOffset="86678.311">33037 12582 0,'0'0'0,"0"0"16,0 0-1,0 0-15,44-12 16,-5 3 0,14 0-16,18-5 15,6-1-15,-3 3 16,-12 6 0,-11 6-16,-19 0 15,-5 6 1,-12-6-16,-12 0 15,-3 0 1,0 0-16,0 0 16,0 0-16,0 0 15,0 0 1,-62-45-16,56 40 16,6-1-1,3 6-15,5-6 16,16 0-1,12-3-15,-4-3 16,-2 12-16,-12 0 16,-7 0-1,1 9-15,-6 9 16,-6 17 0,-21 48-16,-23 47 15</inkml:trace>
  <inkml:trace contextRef="#ctx0" brushRef="#br0" timeOffset="90094.473">31761 12020 0,'0'0'0,"0"0"0,0 0 0,-38-27 0,20 9 0,0 3 0,3-2 0,4-1 0,2 6 0,6-3 0,3 3 0,6 7 0,8-7 0,13-3 15,14 0 1,22-9-16,22 4 16,1-4-1,-15 6-15,-8 3 16,-10 10-16,-6-1 16,-5 0-1,-4 3-15,-2 0 16,-7 3-1,-5 12-15,-3 11 16</inkml:trace>
  <inkml:trace contextRef="#ctx0" brushRef="#br0" timeOffset="94260.471">25983 9670 0,'0'0'0,"0"0"0,0 0 0,0 0 0,-9-39 0,0 22 0,0-7 0,-3-12 0,-3-8 0,1-15 0,2-12 0,3 0 0,3-9 0,0 3 15,-3-6 1,0-9-16,3-8 15,9 8 1,6-9-16,-3 1 16,3-4-1,12-11-15,2 8 16,1 12-16,0 10 16,-4 17-1,-2 2-15,-3 13 16,3-9-1,-3 12-15,-4 5 16,-2 10 0,0 5-16,0 7 15,3 2-15,0 9 16,3-3 0,-1 3-16,7 3 15,6 4 1,2-1-16,10 3 15,2 3 1,10 0-16,11 3 16,27 6-16,26-4 15,0 1 1,-8-6-16,11 12 16,22-3-1,-4-6-15,-6 6 16,18 9-1,12-4-15,-9 4 16,3-6-16,0-9 16,-15-6-1,-9-3-15,-12 6 16,-5-6 0,-18 12-16,-6 3 15,-4 6 1,13 6-16,12 5 15,-13 7-15,-11-4 16,0-8 0,9-3-16,5 3 15,-11-4 1,-15-2-16,-3-3 16,12 3-1,18 0-15,-9-7 16,-18-2-16,-15-6 15,-15 0 1,-8 6-16,-7-6 16,-2 3-1,3 3-15,-1-3 16,4 0-16,-1 0 16,1-3-1,-1 0-15,-2 0 16,-3 0-1,-4 0-15,1 0 16,0 0 0,-1 0-16,-2 0 15,-3-3 1</inkml:trace>
  <inkml:trace contextRef="#ctx0" brushRef="#br0" timeOffset="94331.423">30882 7853 0,'0'0'0,"0"0"0,0 0 15</inkml:trace>
  <inkml:trace contextRef="#ctx0" brushRef="#br0" timeOffset="94860.117">29156 7862 0,'0'0'0,"0"0"0,0 0 15,0 0 1,12-33-16,18 18 16,20-3-16,15-2 15,15-4 1,29 12-16,4 3 15,-1 3 1,4 6-16,26 0 16,-3-2-1,-20-1-15,2-3 16,0 0-16,-26-3 16,-24 3-1,-21 6-15,-14 0 16,-9 0-1,-7 3-15,-5 3 16,-6 0 0</inkml:trace>
  <inkml:trace contextRef="#ctx0" brushRef="#br0" timeOffset="95410.522">30618 7862 0,'0'0'0,"0"0"15,0 0-15,36-12 16,-21 18-16,3 0 15,-1 5 1,4 7-16,0 3 16,-1 6-1,1 5-15,0 4 16,3 14 0,-4 9-16,-5 6 15,-6-9-15,-3 7 16,-3 5-1,0 0-15,3 3 16,-3 6 0,0-3-16,0-9 15,0 0 1,3 3-16,-1-9 16,1-3-16,6 4 15,0-4 1,0-9-16,-6-8 15,0-10 1,-3-2-16,-3-9 16,0-4-1,-6-2-15,-6 15 16,-6 2 0</inkml:trace>
  <inkml:trace contextRef="#ctx0" brushRef="#br0" timeOffset="110557.289">26957 14056 0,'0'0'0,"0"0"15,-33 9-15,18-4 0,0 1 0,4 0 0,5 0 0,3-3 0,3 0 0,0 0 0,0 0 0,0-3 0,0 0 0,0 0 0,17 21 16,-5-9 0,3 2-16,6 4 15,5-3 1,4-3-16,12 0 16,14-3-1,6-1-15,-6-5 16,-6 3-1,-2 0-15,-1-6 16,7 0-16,25-12 16,22-5-1,-9-4-15,-24 6 16,-15 3 0,-14 6-16,-13 6 15,-2 0 1,3 9-16,-1 0 15,13 0-15,11-3 16,12 0 0,-2 0-16,-7-6 15,-9 6 1,-2-3-16,-4 0 16,-2 2-1,-4 1-15,7-3 16,14 3-16,18-12 15,3 0 1,-6-2-16,-12-4 16,-14 12-1,-10-6-15,-2 6 16,-6 0 0,5 6-16,7-6 15,5 6-15,10 0 16,5-1-1,-6-2-15,-5 0 16,-1 0 0,0 3-16,-5 0 15,8 3-15,12 3 16,12 0 0,3-6-1,-3-6-15,-8 0 16,-7 0-16,6 0 15,-3 6-15,6 0 16,-2-1 0,-4 1-16,-3-3 15,-3-3 1,-2 0-16,8 0 16,15 0-1,9-3-15,-9 3 16,-12 0-16,-6 3 15,-3-3 1,1 6-16,5-6 16,12-6-1,3 3-15,-3-3 16,-12 3 0,-8 3-16,-4 0 15,0 0 1,7 3-16,8 0 15,6-3-15,9-3 16,-9-2 0,-3-1-16,-3 0 15,0 0 1,15-3-16,18 0 16,-12 3-16,-12 3 15,-12 3 1,0 0-16,9 0 15,21 0 1,9-6-16,-9 0 16,-9 0-1,-9 3-15,-3-5 16,-6 5 0,-21 3-16,-8 3 15</inkml:trace>
  <inkml:trace contextRef="#ctx0" brushRef="#br0" timeOffset="116842.91">9183 6761 0,'0'0'0,"0"0"0,0 0 0,0 0 0,0 0 0,0 0 0,0 0 0,0 0 0,0 0 0,0 0 0,0 0 0,47 12 0,-23-12 0,6 0 15,5 0-15,1-3 16,-1 0 0,7 3-16,-7-3 15,1 0 1,-7 0-16,-5 0 15,-12-3 1,5 6-16,-11-6 16,0 6-16,0-6 15,0 6 1,-6-6-16,0 6 16,0 0-1,0 0-15,0 0 16,0 0-1,-89-9-15,60 9 16,-1-3-16,1 0 16,-1-3-1,6 0-15,1 1 16,-1 5 0,6-6-16,6 6 15,0 0 1,12 6-16,0-6 15,0 0-15,0 0 16,0 0 0,0 0-16,77 5 15,-41 1 1,5-6-16,-5 0 16,-6 0-16,-7 0 15,-5 0 1,0 6-16,-6-6 15,-7 0 1</inkml:trace>
  <inkml:trace contextRef="#ctx0" brushRef="#br0" timeOffset="122291.277">21826 6737 0,'0'0'0,"0"0"0,0 0 0,0 0 0,0 0 0,0 0 0,0 0 0,0 0 0,0 0 0,51 24 0,-51-24 0,0 0 0,32 12 0,-32-12 0,39 14 0,2 1 0,-2-3 16,-1 0-1,4-3-15,-1 0 16,3-4-1,4-2-15,8-3 16,-3 6 0,-8-6-16,-7 0 15,1 0-15,-4-6 16,1 3 0,-4-2-16,1-1 15,-6 3 1,-4 0-16,1-3 15,-3 6-15,2 0 16,4 0 0,0-6-16,2 6 15,1-6 1,2 6-16,1 0 16,-6 0-1,2 0-15,1 0 16,2 0-16,4 0 15,5-6 1,16-3-16,8-3 16,-3 6-1,-6 6-15,-6 0 16,-8 6 0,-7 0-16,-2-3 15,-3 3-15,-4 0 16,1-3-1,2 0-15,4-3 16,5 0 0,4 0-16,2 0 15,1 6 1,-4-6-16,-2 6 16,-1 0-16,-2-3 15,2-3 1,-2 0-16,2-3 15,7-3 1,8 0-16,3 6 16,0 0-1,-8 0-15,-4 0 16,-2 0-16,-4 0 16,1 0-1,-1-6-15,3 6 16,4-6-1,-1 3-15,-2 3 16,-1 0-16,-5 3 16,-1 0-1,-5 0-15,-1-3 16,-5 6 0,-3-6-16,-3 6 15,-4-6 1,-2 6-16,0-3 15,-3 0-15,0 0 16,0 0 0,0 0-16,-1-1 15,1 1 1,0 3-16,3 0 16,3 0-1,0 3-15,2-6 16,1 0-1,3 0-15,-3 0 16,-1 0-16,-2 0 16,-3-3-1,0 0-15,0 0 16,3 6 0,-1 0-16</inkml:trace>
  <inkml:trace contextRef="#ctx0" brushRef="#br0" timeOffset="123605.473">27741 6832 0,'0'0'0,"0"0"0,0 0 16,0 0 0,0 0-16,0 0 15,0 0 1,33 0-16,-10 3 15,7 0 1,2-3-16,1 0 16,0 0-16,-1 0 15,13-3 1,2 0-16,3 3 16,-5 0-1,-4 0-15,-2 0 16,-4 0-1,-2 0-15,-1-6 16,1 6-16,2-6 16,10-3-1,2-3-15,0 0 16,-5 6 0,-4 6-16,-2 0 15,-4 6 1,-2-6-16,0 0 15,-1 0-15,4 0 16,-1 0 0,-2-6-16,0 6 15,-4 0 1,1 0-16,3 0 16,2-6-16,-2 6 15,-1-2 1,1-1-16,-3 0 15,-4 0 1,1 0-16,-6 0 16,-4 3-1,-2 0-15,-3 0 16,0 0 0,-3 0-16,0 0 15,0 0-15,-3 0 16,0 3-1,0 0-15,0 3 16</inkml:trace>
  <inkml:trace contextRef="#ctx0" brushRef="#br0" timeOffset="125637.82">4281 7509 0,'0'0'0,"0"0"15,0 0-15,0 0 16,29-26-16,-17 20 16,6 0-1,0 0-15,5 6 16,7 0 0,-1 0-16,13 0 15,23 0 1,6 0-16,6 0 15,0 0-15,0 6 16,-12 3 0,24 3-16,0-6 15,-12 0 1,0-1-16,-12 1 16,6 6-1,0-3-15,18-3 16,-6-6-1,-6 0-15,-12 0 16,-12 0-16,12 0 16,0 0-1,18 0-15,-6-3 16,-12 0 0,-12 0-16,1 3 15,-7 0-15,1 3 16,5 0-1,12 0-15,-6-3 16,-6 0 0,1 0-16,-13 0 15,1 0 1,-7 0-16,-5 0 16,5 0-16,7 6 15,-1-6 1,12 0-16,13 0 15,-7-6 1,-6 6-16,-6-3 16,-5 0-1,-1 0-15,1 3 16,5-3 0,18 0-16,12-3 15,-12 0-15,-5 0 16,-13 1-1,-6 5-15,1-6 16,-7 6 0,13 0-16,-1 0 15,12 0-15,-5 0 16,-1-3 0,-6 0-16,-5 0 15,-7 0 1,1 0-16,-7 0 15,1 0-15,-6 3 16,-1 0 0,-5 6-16,6 9 15,5 20 1</inkml:trace>
  <inkml:trace contextRef="#ctx0" brushRef="#br0" timeOffset="129071.064">9402 7681 0,'0'0'0,"0"0"0,0 0 0,0 0 0,0 0 0,0 0 0,0 0 0,0 0 0,0 0 0,0 0 0,41 18 0,-29-18 0,12 0 0,6-3 15,5-6-15,6-3 16,7-6 0,-7 10-16,-5-4 15,-7 6-15,-5 0 16,6 6 0,-1 0-16,1 0 15,5 0 1,7 0-16,5 0 15,-5 0 1,-1 6-16,1-6 16,5 12-16,-6-4 15,7 4 1,5-6-16,0 6 16,7-6-1,-1-3-15,0 0 16,0 0-1,-6 0-15,1 0 16,-7 3-16,6 0 16,-5 0-1,11-1-15,-6-5 16,6-2 0,1-7-16,-1 3 15,-6 0 1,-6 6-16,-5 0 15,2 0-15,1 6 16,5 0 0,-3-6-16,1 6 15,-1-6 1,-2 3-16,2-3 16,-3 0-16,4 2 15,-4 4 1,1 0-16,2 3 15,3 9 1,1-3-16,-7-3 16,-3-1-1,-2-5-15,-1-3 16,10-3-16,2-3 16,0 3-1,7 0-15,-1 0 16,-6-3-1,-5 0-15,-4-3 16,-2 6 0,-1-5-16,3 5 15,4-6-15,-4 6 16,-2 0 0,2 0-16,4 11 15,2 4 1</inkml:trace>
  <inkml:trace contextRef="#ctx0" brushRef="#br0" timeOffset="131022.926">13706 7575 0,'0'0'16,"0"0"-16,0 0 16,0 0-16,0 0 15,-15-33 1,27 33-16,24-9 15,17-3-15,15 0 16,3 1 0,-3 2-16,6 3 15,15-6 1,-9 6-16,-9 0 16,-3 6-1,-9 0-15,-8 0 16,-1 6-1,6-6-15,3 6 16,-5 0-16,-7-3 16,-5 3-1,-4 0-15,-2 0 16,-4 0 0,1-1-16,-4 1 15,-2 3-15,3 0 16,2 0-1,10 3-15,2 0 16,6-6 0,4-3-16,-7-3 15,0-3 1,4-3-16,-1-6 16,0 6-16,10-3 15,-4 3 1,-6 0-16,-6 3 15,-8 0 1,-6 3-16,-7 0 16,1 0-1,3 0-15,-1 0 16,1 0 0,3 0-16,2 0 15,10-6-15,2 6 16,3 0-1,-2 0-15,-4 6 16,1-3 0,-4 0-16,1 0 15,2-3-15,0-3 16,4 0 0,5 0-16,9-3 15,-2 6 1,-4 0-16,-9 6 15,-5-3 1,-4 3-16,-2-3 16,-6 0-16,-1 0 15,1 0 1,-4-3-16,4 6 16,6-6-1,2 6-15,7 0 16,-4 0-1,1-3-15,-1 0 16,1 0-16,-1-3 16,-2 0-1,-1-3-15,1 0 16,-4 0 0,1 3-16,2 3 15,4 3 1,2-1-16,7 1 15,2-6-15,6-6 16,6 1 0,3-4-16,4 3 15,8 0 1,11 0-16,-11 0 16,-12 3-16,-8 3 15,-7 0 1,-3 0-16,1 0 15,8 0 1,0 0-16,0-3 16,-8 3-1,-10 0-15,-2 3 16,-7-3-16,1 3 16,-3-3-1,-1 6-15,-2-6 16,0 6-1,2-6-15,7 9 16,8-3-16,4-3 16,5-3-1,3-3-15,-5 3 16,-1 0 0,3-3-16,4 3 15,14 0 1,18-6-16,11-6 15,-14 6 1,-12 3-16,-14 3 16,-4 0-16,-3 3 15,6 15 1,1 2-16</inkml:trace>
  <inkml:trace contextRef="#ctx0" brushRef="#br0" timeOffset="136202.877">29390 14500 0,'0'0'0,"-21"-33"0,9 21 0,4-3 0,-1 4 0,3-4 0,6 15 0,0 0 0,-6-18 0,6 18 0,-3-21 0,0-2 0,-3-4 0,-3 3 0,0 4 0,-3 2 0,0 3 16,7 9-16,2 6 16,3 0-16,0 0 15,0 0 1,8 95-16,1 2 15,0 40 1,0 34-16,3 1 16,3-18-1,3-27-15,-1-17 16,-2-16-16,-3-35 16,-3-20-1,0-15-15,0-24 16,-9 0-1</inkml:trace>
  <inkml:trace contextRef="#ctx0" brushRef="#br0" timeOffset="136569.58">29449 14485 0,'0'0'0,"-18"-39"16,10 22-16,-1-1 16,0-3-1,0 9-15,3-3 16,3 4-16,0-1 15,0 3 1,0-3-16,-3 6 16,0 6-1,6 0-15,-83 83 16,-20 27 0,8 5-16,39-14 15,26-36-15,12-21 16</inkml:trace>
  <inkml:trace contextRef="#ctx0" brushRef="#br0" timeOffset="137036.656">29292 14236 0,'0'0'0,"0"0"16,0 0-16,0 0 15,0 0 1,0 0-16,0 0 15,0 0-15,-3 45 16,39 26 0,11 17-16,12-11 15,24 6 1,9 6-16,3-6 16</inkml:trace>
  <inkml:trace contextRef="#ctx0" brushRef="#br0" timeOffset="182877.594">14677 10205 0,'0'0'0,"0"0"0,0 0 0,0 0 0,0 0 0,0 0 0,0 0 0,0 0 0,0 0 0,0 0 0,0 0 0,0 0 0,0 0 0,0 0 16,39 0-16,-16 0 16,4 6-16,0-6 15,-1 0 1,4 0-16,2 0 16,7 0-1,2-6-15,4 1 16,-7-1-1,-2 3-15,-7 3 16,-2 0-16,-3 3 16,-1-3-1,1 0-15,0 0 16,-1 0 0,1-3-16,0 0 15,0 0 1,-1 3-16,1 0 15,0 0-15,-1 0 16,4 0 0,0 0-16,2 0 15,4 0 1,-4 0-16,-2 0 16,-3 0-1,-1 0-15,1 0 16,-3 0-16,-1-3 15,-2 0 1,-3-3-16,-3 6 16,0 6-1</inkml:trace>
  <inkml:trace contextRef="#ctx0" brushRef="#br0" timeOffset="184877.414">16900 10034 0,'0'0'0,"0"0"0,0 0 15,0 0 1,0 0-16,0 0 16,0 0-1,39 32-15,-27-26 16,0 0-1,2 0-15,1 0 16,6 6-16,3-3 16,5-3-1,7-6-15,-1 0 16,4-9 0,2-3-16,-2-6 15,-7 9 1,-5 0-16,-6 1 15,-7 8-15,1-6 16,-3 6 0,-3 0-16,0 0 15,0 0 1,-3 0-16,2 6 16,1-1-16,0 1 15,3 0 1,3 3-16,0-3 15,5 0 1,4-6-16,6 0 16,2 0-1,-2-6-15,-1 6 16,-2-6 0,-3 6-16,-4 0 15,1 0-15,0 0 16,3 0-1,2 0-15,4 0 16,2 0 0,-2 0-16,0 0 15</inkml:trace>
  <inkml:trace contextRef="#ctx0" brushRef="#br0" timeOffset="190696.535">27039 15180 0,'0'0'0,"0"0"0,0 0 0,0 0 0,0 0 0,0 0 0,0 0 0,0 0 0,0 0 0,0 0 0,0 0 0,-17 59 0,26 18 0,-1 33 16,1 14 0,0 0-16,0 36 15,-9 12-15,0-6 16,3 2 0,0 7-16,0-24 15,9-12 1,3 15-16,-4-6 15,10-3-15,3 21 16,-18 5 0,-9-2-16,3-6 15,-6-21 1,0-48-16,6-40 16,3-28-1,9-26-15,-12 0 16,80-186-16</inkml:trace>
  <inkml:trace contextRef="#ctx0" brushRef="#br0" timeOffset="191242.835">25009 17267 0,'0'0'0,"0"0"16,29-9-16,-2 3 15,32-6 1,54 3-16,29-9 16,41 4-1,22 14-15,20 0 16,29 14-1,1-25-15,8 11 16,21-15-16,-20 3 16,5 0-1,-32 3-15,-6-3 16,-27 1 0,-20 5-16,-24 0 15,-39 12 1,-38-6-16,-15-6 15,-15 3-15,-14-15 16,-10-9 0</inkml:trace>
  <inkml:trace contextRef="#ctx0" brushRef="#br0" timeOffset="191460.306">28582 16820 0,'0'0'0,"0"0"0,0 0 15,0 0 1,0 0-16,0 0 16,0 0-1,65 44-15,-15-14 16,-8 2-16,-16 1 16,-20-1-1,-18 19-15,-35 23 16,-36 17-1</inkml:trace>
  <inkml:trace contextRef="#ctx0" brushRef="#br0" timeOffset="191910.085">29218 17015 0,'0'0'0,"0"0"0,0 0 15,39 24 1,8 29-16,9 18 15,-2 12-15,2 0 16,-6-12 0,-14-15-16,-10-17 15,-2-13 1,0-14-16,-1-12 16</inkml:trace>
  <inkml:trace contextRef="#ctx0" brushRef="#br0" timeOffset="192042.628">29810 17092 0,'0'0'0,"-68"53"0,-21 4 16,1 14-16,5 0 16</inkml:trace>
  <inkml:trace contextRef="#ctx0" brushRef="#br0" timeOffset="192776.234">27066 15222 0,'0'0'0,"0"0"15,-18 32-15,-8 13 16,-16 11-16,-2 12 16,17-21-1,12-23-15,4-12 16</inkml:trace>
  <inkml:trace contextRef="#ctx0" brushRef="#br0" timeOffset="192926.226">26912 15316 0,'0'0'0,"0"0"0,0 0 15,53 27 1,1-3-16,20 8 16,20 22-1,10 8-15</inkml:trace>
  <inkml:trace contextRef="#ctx0" brushRef="#br0" timeOffset="193592.796">26006 14659 0,'0'0'0,"0"0"0,-17-44 15,14 29 1,3 3-16,0 12 16,3 0-16,-3 0 15,0 0 1,11 65-16,-5-20 16,0-1-1,3-8-15,0-10 16,0-8-1,0-9-15,0-9 16,-9 0-16,38-38 16,-2-7-1,-1-11-15,-5 3 16,-12 23 0,-4 9-16,-5 10 15,0 5 1,0 6-16,6 11 15,14 28-15,4 26 16,-3 18 0,-7 15-16,-8-7 15,-12-26 1,-12-20-16,-26 5 16,-31-5-1,-13-7-15,-16-11 16,-24-10-1,37-17-15,19-6 16</inkml:trace>
  <inkml:trace contextRef="#ctx0" brushRef="#br0" timeOffset="194409.238">29505 17154 0,'0'0'0,"0"0"0,0 0 15,0 0-15,0 0 16,0 0-1,0 0-15,-26 33 16,2-13 0,-14 25-16,-25 17 15,-5-3-15,9-14 16,9-7 0</inkml:trace>
  <inkml:trace contextRef="#ctx0" brushRef="#br0" timeOffset="196192.186">27282 17131 0,'0'0'0,"0"0"15,0 0 1,0 0-16,0 0 16,-18-30-1,4 21-15,-1 9 16,3 0-16,0 0 16,0 0-1,0 0-15,12 0 16,-29 9-1,11 0-15,-3 0 16,-2 8 0,2-2-16,6-6 15,6-6-15,3 3 16,6-6 0,0 0-16,0 0 15,0 0 1,60-98-16,11 4 15,17-13 1,13-35-16,3 15 16,11 17-16,-8 22 15,-24 28 1,-21 13-16,-18 11 16,-8 7-1,-13 2-15,-5 12 16,-9-2-1,-3 5-15,-3-6 16,0-3-16,-3 7 16,-3-4-1,-3-3-15,-3-8 16,-9 5 0,-2 3-16,-1 9 15,6 3-15,0 3 16,6 6-1,4-5-15,2 5 16,3-6 0,0 6-16,3-3 15,-1 0 1,7-3-16,3 0 16,6-3-16,3-3 15,-1 6 1,1-3-16,-3 0 15,-6 1 1,-3 8-16,-3-6 16,-1 6-1,-2 6-15,0 11 16,0 16-16,-6 17 16,0 4-1,6 22-15,6 19 16</inkml:trace>
  <inkml:trace contextRef="#ctx0" brushRef="#br0" timeOffset="196975.311">28244 15376 0,'0'0'0,"0"0"15,0 0 1,0 0-16,0 0 15,24 53-15,-9 15 16,-6 21 0,-9-1-16,-3-14 15,-6-14 1,3-13-16,0-11 16,3-16-16,0-2 15,3-12 1,3-3-16,3-3 15,-6 0 1,0 0-16,59-27 16,-29 18-1,-4 3-15,1 6 16,9 6-16,5 3 16,-3 9-1,-5 3-15,-9-4 16,-12 10-1,-9-3-15,-12 2 16,-9 13 0,-9-7-16,-2 1 15,2-15-15,0 0 16,-2-13 0,-10-13-16,-11-19 15,3-23 1,14-10-16,39 10 15,27-15-15</inkml:trace>
  <inkml:trace contextRef="#ctx0" brushRef="#br0" timeOffset="197611.926">28102 15349 0,'-23'-33'0,"5"13"0,3 2 16,6 3 0,6 3-16,6 0 15,3 7 1,12-1-16,23 0 16,27 0-16,18-9 15,3 0 1,-3 0-16,-12 1 15,-18 5 1,-14 0-16,-16 0 16,-14 3-16,-9 0 15,-6 0 1,-9-9-16,-9-8 16,-11-10-1,-7 7-15,4 2 16,5 9-1,10 6-15,11 6 16,6-3-16,6 6 16,3 0-1,17 0-15,31 9 16,20 0 0,-6 6-16,-15 12 15,-21-4 1,-17 4-16,-15 8 15,-12 33 1,-20 33-16,-13 14 16</inkml:trace>
  <inkml:trace contextRef="#ctx0" brushRef="#br0" timeOffset="198226.575">28866 15719 0,'0'0'0,"0"0"0,41-15 15,13-3-15,26 4 16,-3 2 0,-12 6-16,-12 0 15,-12 6-15,-5 0 16,-6 6-1,-7 3-15</inkml:trace>
  <inkml:trace contextRef="#ctx0" brushRef="#br0" timeOffset="198479.382">28934 15929 0,'0'0'0,"0"0"0,0 0 16,0 0 0,-12-27-16,24 24 15,21-3-15,32-8 16,6-4-1,0 3-15,-12 9 16,-6 12 0</inkml:trace>
  <inkml:trace contextRef="#ctx0" brushRef="#br0" timeOffset="199879.255">29594 15538 0,'0'0'0,"0"0"16,0 0-1,36-44-15,-10 26 16,-2 9 0,-3 9-16,0 15 15,11 24-15,1 17 16,-1 9 0,-2 0-16,-4-9 15,-5-11 1,-6-13-16,-6-5 15,-3-9 1,-3-4-16,0-2 16,-3 0-16,0 0 15</inkml:trace>
  <inkml:trace contextRef="#ctx0" brushRef="#br0" timeOffset="200157.495">30044 15592 0,'0'0'0,"0"0"16,0 0-16,0 0 16,0 0-1,-6-33-15,3 33 16,3 0 0,-20 24-16,-10 11 15,-11 21 1,-7 16-16,-2 2 15,8-9-15,13-21 16,8-11 0,9-13-16,6-8 15,6-6 1,6 0-16,6-6 16</inkml:trace>
  <inkml:trace contextRef="#ctx0" brushRef="#br0" timeOffset="200354.91">30127 15879 0,'0'0'0,"0"0"15,0 0-15,0 0 16,0 0-16,0 0 16,0 0-1,0 0-15,-9 38 16,9-20-1,0 9-15,6 2 16,6 4 0</inkml:trace>
  <inkml:trace contextRef="#ctx0" brushRef="#br0" timeOffset="202507.641">13834 10404 0,'0'0'0,"0"0"0,38-6 16,3-6-16,13-15 16,-4-5-1,-6-7-15,-8 10 16,-9 2-1,-7 0-15,-5 4 16,-3-4 0,-3 1-16,-3-1 15,-3 3-15,-3 6 16,0 4 0,-3-1-16,-6 3 15,-3 6 1,-6 0-16,-2 12 15,-7 3-15,-3 3 16,4 6 0,2 2-16,6 4 15,3 14 1,7 7-16,8 14 16,3 6-1,5-3-15,4-5 16,6-7-16,0-9 15,0-11 1,2-9-16,1-16 16,0-10-1</inkml:trace>
  <inkml:trace contextRef="#ctx0" brushRef="#br0" timeOffset="202673.983">14434 10398 0,'0'0'0,"0"0"15,0 0-15,0 0 16,0 0 0,0 0-16,0 0 15,-11 62 1,20 3-16,26 33 16,21 8-1</inkml:trace>
  <inkml:trace contextRef="#ctx0" brushRef="#br0" timeOffset="203623.896">16504 10274 0,'0'0'0,"0"0"0,0 0 15,0 0 1,47 32-16,-17-17 16,5-9-16,1-6 15,2-6 1,7-12-16,-1-9 15,0-11 1,-5 0-16,-7-1 16,-11 1-16,-9 5 15,-6 9 1,-6-2-16,-3 5 16,-3-6-1,-3-2-15,-3 11 16,1 3-1,-4 9-15,15 6 16,-45 18-16,4 21 16,-6 26-1,-1 32-15,16-2 16,14-18 0,12-21-16,18-5 15,11-4 1,13-3-16,-1-5 15,7 5-15,5 6 16,7 1 0</inkml:trace>
  <inkml:trace contextRef="#ctx0" brushRef="#br0" timeOffset="204057.111">17072 10498 0,'0'0'0,"0"0"16,0 0-1,0 0-15,45-35 16,-10 26 0,1 9-16,-7 0 15,-5 0-15,-9 9 16,-6 0 0,-7 0-16,-2-9 15,0 0 1,-23 44-16,8-17 15,0-10 1,3 7-16,6-9 16,6 3-16,9-3 15,18-4 1,17 7-16,24-12 16,18-6-1,24-6-15</inkml:trace>
  <inkml:trace contextRef="#ctx0" brushRef="#br0" timeOffset="206223.59">30491 15642 0,'0'0'0,"0"0"16,0 0 0,0 0-16,0 0 15,0 0 1,0 0-16,0 0 16,0 30-1,27-22-15,8-8 16,1 0-16,-4-6 15,1-8 1,3-19-16,-7-5 16,-11 2-1,-6 4-15,-6 2 16,-6 0 0,-6 1-16,-3 11 15,-9 3 1,-6 9-16,-5 6 15,-13 21-15,-8 32 16,-3 21 0,8 12-16,13-3 15,14-15 1,12-12-16,9-17 16,6-1-16,3-14 15,6-9 1,8-9-16,10 0 15,11-6 1</inkml:trace>
  <inkml:trace contextRef="#ctx0" brushRef="#br0" timeOffset="206405.414">30796 15879 0,'0'0'0,"0"0"15,0 0-15,0 0 16,0 0-1,6 50-15,-6-12 16,-3 10 0,0-7-16,0-8 15,3-7-15,0-14 16,0 0 0</inkml:trace>
  <inkml:trace contextRef="#ctx0" brushRef="#br0" timeOffset="207072.597">30393 15086 0,'0'0'0,"0"0"15,0 0-15,0 0 16,0 0-1,0 0-15,48-30 16,11 33 0,15 3-16,0-3 15,-6 3 1,-18-6-16,-11 0 16,-12-6-16,-10 3 15,-8-3 1,-9 0-16,0 6 15,-12-24 1,-5 10-16,-13-10 16,-8-3-1,-1 4-15,-2-4 16,11 9-16,12 9 16,12 3-1,6 6-15,0 0 16,0 0-1,68 33-15,-11 5 16,-1 1 0,-9-4-16,-20-2 15,-15-3-15,-9 5 16,-9 21 0,0 24-16,9 33 15,9-10 1,5-8-16</inkml:trace>
  <inkml:trace contextRef="#ctx0" brushRef="#br0" timeOffset="207376.914">31285 15713 0,'0'0'0,"0"0"0,0 0 16,-42-15-1,27 12-15,6 0 16,9 3 0,0 0-16,0 0 15,0 0-15,77-12 16,-23 6-1,-4 6-15,-6-2 16,-17-1 0,-12 3-16,-6 0 15</inkml:trace>
  <inkml:trace contextRef="#ctx0" brushRef="#br0" timeOffset="207541.114">31373 15544 0,'0'0'0,"0"0"15,0 0 1,0 0-16,0 0 16,-9 59-1,9 18-15,9 30 16,-3-1-16,-3-8 16</inkml:trace>
  <inkml:trace contextRef="#ctx0" brushRef="#br0" timeOffset="207842.806">31743 15322 0,'0'0'0,"0"0"16,0 0-16,36 89 15,-15 6 1,-4 2-16,-2-2 16,0-24-1,-6-18-15,-3-23 16,-6-12-16,3-9 15,3-3 1</inkml:trace>
  <inkml:trace contextRef="#ctx0" brushRef="#br0" timeOffset="208039.719">32063 15444 0,'0'0'0,"0"0"0,0 0 16,0 0-1,-35 26-15,-19 31 16,-32 43 0,-8 16-16,14-19 15,29-26-15,28-20 16,14-7 0</inkml:trace>
  <inkml:trace contextRef="#ctx0" brushRef="#br0" timeOffset="208310.454">32102 15917 0,'0'0'0,"0"0"16,0 0-16,47-24 16,-29 16-1,-6 8-15,-4 6 16,-5 5-1,-3-11-15,-26 89 16,5-30-16,3 1 16,12-19-1,9-8-15,6-13 16,6-14 0,3-6-16,8-6 15,13-14 1</inkml:trace>
  <inkml:trace contextRef="#ctx0" brushRef="#br0" timeOffset="208676.049">32546 15808 0,'0'0'0,"0"0"16,0 0-1,0 0-15,0 0 16,0 0-16,47-6 15,-9-9 1,4-9-16,8-8 16,-2-13-1,-13 7-15,-17-7 16,-9 7 0,-9 0-16,-6 8 15,-6 3-15,-3 10 16,-3 8-1,18 9-15,-68 65 16,9 50 0,0 12-16,32-5 15,30-28-15,18-17 16,3-23 0,2-31-16,1-8 15</inkml:trace>
  <inkml:trace contextRef="#ctx0" brushRef="#br0" timeOffset="209005.994">32865 16110 0,'0'0'0,"0"0"16,0 0-16,0-33 16,18 6-1,24-2-15,5-1 16,-6 12-1,-8 12-15,-9 6 16,-10 12-16,-8 9 16,-15 12-1,-17 17-15,-7 9 16,7-9 0,14-5-16,9-13 15,12-5 1,17-9-16,7-6 15,8-12-15,13-12 16,23-9 0,23-14-16,10-7 15</inkml:trace>
  <inkml:trace contextRef="#ctx0" brushRef="#br0" timeOffset="209489.162">32362 15124 0,'0'0'0,"0"0"0,0 0 16,0 0 0,45-21-16,23 15 15,20-2-15,7-1 16,-9-3 0,-15 9-16,-15-9 15,-23 0 1,-15 6-16,-12-3 15,-6 3 1,0 6-16,0 0 16,-30-38-16,18 20 15,6 0 1,6 10-16,6-1 16,6 0-1,6 9-15,-18 0 16,38 18-1,-26 8-15,-24 25 16,-50 64-16,-59 63 16</inkml:trace>
  <inkml:trace contextRef="#ctx0" brushRef="#br0" timeOffset="211572.941">29650 16320 0,'0'0'0,"0"0"0,0 0 16,-29 26-1,23-14-15,6 9 16,3-3-1,6 5-15,6 4 16,11 5-16,4 7 16,5-4-1,4-2-15,2-12 16,16 5 0,8-8-16,12-3 15,-3-3 1,-9 0-16,-9-4 15,-6 1 1,1 0-16,-4 3 16,6 3-16,12 0 15,4-6 1,-4-9-16,6-9 16,3-6-1,0-6-15,-21 15 16,-15 3-16,-11 3 15,0 3 1,-1 9-16,1 0 16,3 3-1,2-3-15,1 2 16,-4-5 0,4-3-16,-1 3 15,4 3-15,3 0 16,17 2-1,30 4-15,8-9 16,-2-9 0,18-6-16,38-3 15,-24 9 1,-14 12-16,-13 0 16,10 9-16,-10-4 15,-23-8 1,-14-3-1</inkml:trace>
  <inkml:trace contextRef="#ctx0" brushRef="#br0" timeOffset="212740.742">26370 12774 0,'0'0'0,"-59"18"0,12 3 16,-9 14 0,8-2-16,16-7 15,11-2-15,9-9 16,9 6 0,3-10-16,6 13 15,6-3 1,9 11-16,11 4 15,1 2-15,-7-5 16,-8-1 0,-9-5-16,-9-3 15,-6-3 1,-3 8-16,-3-2 16,1-7-1,-1-2-15,3-3 16,0-3-16,3-6 15,3 0 1,0-3-16,0 0 16,3 0-1,0 0-15,0 2 16,0 4 0,3 18-16,0 6 15,0 5-15,-3 12 16,-3 7-1,-9 14-15,-3 23 16,7 28 0,5 17-16</inkml:trace>
  <inkml:trace contextRef="#ctx0" brushRef="#br0" timeOffset="-200727.651">15101 6870 0,'0'0'0,"0"0"0,0 0 0,0 0 0,0 0 0,0-32 0,0 20 0,-3 6 0,3 0 0,0 3 0,0 0 0,0 0 0,3-3 0,-1 0 15,1-6 1,0 6-16,0-2 15,-3-1 1,3 0-16,0 3 16,0 0-1,6 0-15,3 0 16,3-3-16,0-3 16,2 7-1,-2-1-15,0 0 16,0 3-1,-3 0-15,-1 3 16,1 0-16,0 0 16,-3 0-1,3-3-15,-3 0 16,0 0 0,-1-3-16,-2 6 15,0 0 1,-3 0-16,0 0 15,0 0-15,-3 0 16,0 0 0,0 0-16,-3 0 15,-6 0 1,-8 0-16,-10 0 16,-9 0-1,-11 6-15,-12-3 16,3-3-16,-7 0 15,-14-3 1,-2-3-16,-1-6 16,0 9-1,9 6-15,6-3 16,-7 6 0,1-6-16,3 0 15,9-6-15,3 0 16,0-6-1,2 4-15,4-4 16,-6 9 0,2 0-16,-8 0 15,3 0-15,6 0 16,0 0 0,8 3-16,1 3 15,2 0 1,-5 3-16,3 0 15,2-6 1,4 6-16,5-6 16,6 6-16,7-6 15,2 5 1,6-5-16,6 3 16,3 0-1,3-3-15,0 0 16,42 15-1,8 3-15,18-3 16,21-3-16,29-1 16,7 7-1,-13-15-15,12-3 16,13-3 0,-7 3-16,-9-3 15,9 3 1,4 3-16,-13 0 15,-5 3-15,11 0 16,-3 0 0,-5 0-16,-10-3 15,4 3 1,-7 5-16,-11 1 16,-6 0-1,-3 0-15,26 3 16,-8 0-16,-10-4 15,-11-5 1,-6 6-16,15-6 16,12 0-1,-13 0-15,-8 0 16,-6-3 0,6 3-16,15-6 15,-6 0-15,-10 6 16,-10-6-1,-4 6-15,12-6 16,14 0 0,-11 0-16,-9-6 15,-9 6 1,-3 0-16,-2 0 16,11 0-16,9 0 15,-9 0 1,-9 0-16,-9 0 15,-3 0 1,-2 0-16,5 0 16,6 0-1,15 0-15,-3 0 16,-8 6-16,-7-6 16,-3 0-1,0 0-15,4 0 16,23-6-1,-1 6-15,-7-6 16,-13 6 0,-6 6-16,-3-6 15,-2 6-15,8-3 16,9-1 0,9 1-16,-6-3 15,-9 0 1,-2 0-16,-1 0 15,6 0 1,12 0-16,18 0 16,-12-3-16,-9 3 15,-6 0 1,-6-2-16,3-1 16,15-3-1,3 6-15,-9-6 16,-6 6-16,-5-6 15,-7 6 1,6-6-16,15 0 16,9 0-1,-6 3-15,-9-3 16,-6 6-16,-6-6 16,7 6-1,17-6-15,8 6 16,-5-6-1,-6 6-15,-3-3 16,9 1 0,18-1-16,-4 0 15,-11 3-15,-6-3 16,3 0 0,9 0-16,11 3 15,-11 3 1,-9 3-16,-6 0 15,18-4 1,17 1-16,-11-3 16,-12 0-16,-6 0 15,17 0 1,13 6-16,-18-6 16,-16 6-1,-10 0-15,2 6 16,11-3-1,13-3-15,-15 6 16,-9-6-16,-6-1 16,0 4-1,12-3-15,6 6 16,-3-6 0,-12 0-16,-8-3 15,-1 0 1,0 0-16,9 0 15,6 0-15,0-3 16,-12 0 0,-3 0-16,-5 0 15,2 6 1,9-6-16,9 0 16,6 0-1,-6-6-15,-6 0 16,-3-3-16,-9 3 15,10-6 1,5 6-16,0-3 16,-6 1-1,-18-1-15,-8 3 16,-7 0-16,-2 3 16,-6-3-1,-1 0-15,1 0 16,-3 0-1,-4 0-15,1 0 16,-3 0 0,-3 1-16,-3-1 15,-3-3-15,-1-3 16,-2 0 0,0-9-16,-3-2 15,-3-13 1,-2-5-16,-4-4 15,3 1 1,-3-9-16,3-1 16,0-8-16,3-21 15,0-11 1,0 8-16,0 12 16,0 18-1,-3 8-15,0-2 16,-3 6-16,1-1 15,-1 1 1,0-9-16,3 2 16,0 7-1,0-1-15,3 19 16,-3-4 0,-3 4-16,-5 11 15,-7-9 1,-9 6-16,-8-2 15,-4 5-15,1-3 16,-4 6 0,-5-6-16,-6 4 15,-45 2 1,-14-3-16,-1 3 16,-20-6-1,-42-2-15,1 8 16,-60-3-16,18 3 15,-44 0 1,32 7-16,-54-1 16,40 0-1,-39 6-15,17-21 16,-2 12-16,-4-15 16,10 1-1,-1-4-15,19 6 16,-37-8-1,46 8-15,-10 6 16,33-8-16,-45 11 16,39-6-1,-18 9-15,30-3 16,-6 12 0,6-9-16,23 12 15,-20-3 1,35-3-16,-14 6 15,-1-6 1,30 3-16,-23 3 16,2-3-16,15 6 15,-29 0 1,20-6-16,6 15 16,-12-9-1,16-6-15,-7 18 16,-15-6-1,21-1-15,9 10 16,-3 0-16,15 8 16,12-2-1,-3-6-15,-9 14 16,23-8 0,24 0-16,15-10 15,-17 1 1,-1-3-16,12 6 15,12-4-15,6 1 16,3-3 0,-12 3-16,-9 8 15,3-8 1,9 0-16,3-3 16,3 11-1,-9 4-15,3-4 16,5-5-16,7-3 15,9 6 1,11-16-16,7 7 16,5-9-1,1 0-15,2-6 16,0 0 0,1 0-16,-4-6 15,3 6-15,1-6 16,-1 6-1,0-9-15,1 3 16,-4 6 0,-3-5-16,1 5 15,-4-3-15,4-3 16,2 6 0,3 0-16,3 6 15,-2 2 1,-1 13-16,0 3 15,1 8 1,2 19-16,6 2 16,0 3-16,7 27 15,5 12 1,6-9-16,2-7 16,7-13-1,6-13-15,3-12 16,8-2-1,4-7-15,8-5 16,16 0-16,5-10 16,15-5-1,29 0-15,25-9 16</inkml:trace>
  <inkml:trace contextRef="#ctx0" brushRef="#br0" timeOffset="-197427.812">15929 8448 0,'0'0'0,"0"0"0,0 0 0,0 0 0,0 0 0,0 0 0,0 0 0,0 0 0,0 0 0,45-18 0,-10 18 16,16 6-16,5-6 0,-3 6 0,-2-6 0,-4 0 15,0 0-15,1 0 16,5-6 0,6 0-16,3 0 15,0 6 1,-11-6-16,-4 3 15,-2-3-15,-1 3 16,0-6 0,1 3-16,11 0 15,9-2 1,0 2-16,-6 3 16,-8 0-1,-7 3-15,-2 0 16,-1 0-16,-2 0 15,2 0 1,9-6-16,1 6 16,5 6-1,3 0-15,-6 0 16,-5-1 0,-4 4-16,-2-3 15,-1 0-15,3 0 16,10 0-1,5 0-15,-3-3 16,-5 3 0,-10 0-16,-6-6 15,1 6-15,-3-6 16,-1 6 0,1-3-16,-4-1 15,4 7 1,2 15-1</inkml:trace>
  <inkml:trace contextRef="#ctx0" brushRef="#br0" timeOffset="-193222.822">28037 17116 0,'0'0'0,"0"0"0,0 0 0,0 0 0,-30-42 0,19 16 0,-4-7 0,3 4 0,-3 8 0,3 6 0,12 15 0,-9-9 0,1 0 0,2 9 0,3 0 15,3 0-15,0 0 16,0 0 0,0 0-16,0 0 15,47 45 1,-20-13-16,5 1 16,4-1-16,-7-2 15,-5-9 1,-9-10-16,-9 4 15,-12-3 1,-9 9-16,-20 14 16,-16 16-16,1-1 15,8-3 1,4 4 0</inkml:trace>
  <inkml:trace contextRef="#ctx0" brushRef="#br0" timeOffset="-192478.569">27800 17616 0,'0'0'0,"0"0"0,0 0 16,0 0-1,51-15-15,-16 3 16,1 0 0,-4 1-16,1 2 15,-1 0-15,-8-6 16,-6 3-1,-6 3-15,-9-3 16,-3 1 0,0 11-16,0 0 15,0 0-15,0 0 16,-74-6 0,41 23-16,0 16 15,-2 17 1,11 10-16,12 5 15,12-12 1,9-6-16,6-8 16,6-16-16,0-14 15,2-15 1,10-14-16,2-1 16,1-3-1,-7 12-15,-5 4 16,-6 2-16,-3 6 15,-1 8 1,1 10-16,3 9 16,3 8-1,5 10-15</inkml:trace>
  <inkml:trace contextRef="#ctx0" brushRef="#br0" timeOffset="-191474.474">27116 16255 0,'0'0'0,"0"0"0,0 0 16,9-51-1,-3 36-15,-3 4 16,-6-1 0,0 6-16,0 6 15,0-6 1,0 3-16,0-3 16,-2 0-16,2 0 15,0-6 1,0 6-16,0 1 15,-3-1 1,3 0-16,-3-3 16,0 9-1,6 0-15,0 0 16,-39 26 0,16 1-16,-7-3 15,1 8-15,-4-5 16,0-3-1,1 2-15,-1-5 16,7-6 0,8-6-16,3 2 15,12-11-15,3 0 16</inkml:trace>
  <inkml:trace contextRef="#ctx0" brushRef="#br0" timeOffset="-191315.903">27051 16142 0,'0'0'15,"36"12"-15,20-6 16,9 6-16,-6-6 16,-2 0-1,-4-1-15</inkml:trace>
  <inkml:trace contextRef="#ctx0" brushRef="#br0" timeOffset="-190712.062">26140 16178 0,'0'0'0,"0"0"0,0 0 16,0 0-16,47 8 16,-9-10-1,10-10-15,-1 0 16,0-12-1,-5-5-15,-7-1 16,-11 3 0,-9 10-16,-6-1 15,-9 3-15,-3 0 16,-6-3 0,-9 13-16,-14-1 15,-7 3 1,-2 6-16,-4 17 15,1 19 1,8 14-16,13 0 16,8-2-16,12-13 15,15 1 1,29 8-16,27-3 16</inkml:trace>
  <inkml:trace contextRef="#ctx0" brushRef="#br0" timeOffset="-190262.101">26444 16420 0,'0'0'0,"0"0"15,0 0 1,0 0-16,0 0 16,36-23-16,-21 23 15,0 0 1,-4 0-16,1 6 15,-3-1 1,-3 4-16,-6 0 16,0 0-16,0-9 15,-9 50 1,3-11-16,3-7 16,3 1-1,6-3-15,9-4 16,12-8-1,38-18-15,71-24 16</inkml:trace>
  <inkml:trace contextRef="#ctx0" brushRef="#br0" timeOffset="-175464.84">19443 17897 0,'0'0'0,"0"0"0,0 0 0,0 0 0,0 0 0,0 0 0,0 0 0,0 0 0,-29 6 0,29-6 0,0 0 0,0 6 0,0-6 0,0 0 0,0 0 0,0 0 0,91 27 15,-37-27-15,11 0 16,9-6-1,9-6-15,20-3 16,-5-3-16,-15 12 16,-9-3-1,-6-2-15,9-1 16,12-6 0,9-6-16,-4-5 15,-2-1 1,0 3-16,-6 7 15,-6 5-15,5 0 16,-2 0 0,-3 4-16,6 2 15,9 0 1,5-6-16,-5 9 16,-6 3-1,9 6-15,11 3 16,10 0-16,2 6 15,15 3 1,0 2-16,-26 1 16,-21-9-1,-21-9-15,6-6 16,6-3-16</inkml:trace>
  <inkml:trace contextRef="#ctx0" brushRef="#br0" timeOffset="-174827.197">21199 16530 0,'0'0'0,"0"0"0,0 0 16,0 0-1,0 0-15,0 0 16,0 0 0,0 0-16,0 0 15,0 0 1,-30 68-16,30 6 15,0 21-15,0 38 16,0 15 0,-3-3-16,0-9 15,0 18 1,3-21-16,-3-12 16,0-5-1,3 5-15,6 6 16,0-11-16,0-16 15,-3-11 1,-3 9-16,0 2 16,-6-14-1,0-15-15,0-29 16,3-16 0,6-23-16,-3-3 15</inkml:trace>
  <inkml:trace contextRef="#ctx0" brushRef="#br0" timeOffset="-173705.84">21166 17699 0,'0'0'0,"0"0"16,0 0-16,-29 23 16,26-20-1,0-3-15,0 0 16,-3 0 0,-3 0-16,-9 12 15,-6 3 1,-2 3-16,5 0 15,3-4-15,4-2 16,2-6 0,3 6-16,0-3 15,-3-3 1,-3 11-16,-8 10 16,-13 18-1,-8 5-15,-4 3 16,10-11-16,5-10 15,10-11 1,5-3-16,3-7 16,3-2-1,0-3-15,3 0 16,7-6-16,-1 0 16,3 0-1,0 0-15,44-56 16,9-21-1,18-15-15,27-23 16,0 2 0,-24 36-16,-18 21 15,-6 9-15,-2 5 16,-1 4 0,0-1-16,4-5 15,-1-9 1,-6 8-16,-5 1 15,-12 17 1,-13 10-16,-5 5 16,-3 6-16,-3 3 15,0-3 1,0 6-16,0-6 16,-3 6-1,0-6-15,0 0 16,0 0-1,0 0-15,-3-3 16,-3 9-16,-3-5 16,3 5-1,0-6-15,0 6 16,1-6 0,-1 6-16,3-3 15,0 0 1,3 0-16,3 0 15,6 0-15,2-3 16,1 0 0,0 0-16,-3 0 15,-3 6 1,-6 0-16,0 0 16,-21 113-1</inkml:trace>
  <inkml:trace contextRef="#ctx0" brushRef="#br0" timeOffset="-172947.181">20473 17131 0,'0'0'0,"0"0"16,-5-51-16,-1 19 15,0-1 1,0 12-16,3 4 16,0 5-16,0 3 15,0 3 1,0 3-16,3 0 16,0 3-1,0 0-15,0 0 16,0 0-16,27 27 15,-1 5 1,10 7-16,5 17 16,1 0-1,-4-8-15,4 2 16,-1-6 0,1-5-16,-1-1 15,6 1-15,4-1 16,-10 1-1,1 5-15,-4 6 16,-5-5 0,-4-13-16,-2 1 15,-3-7 1,-1-2-16,4-3 16,-1 5-1,-2-2-15,3 6 16,-3-1-16,2 1 15,-2-3 1,2-1-16,1-2 16,-3 3-1,-3-7-15,-7-2 16,1-12-16,0 0 16</inkml:trace>
  <inkml:trace contextRef="#ctx0" brushRef="#br0" timeOffset="-172496.083">20509 17101 0,'0'0'0,"0"0"0,0 0 16,6-36-16,-6 25 16,0 5-1,0 6-15,-3-6 16,0 6 0,0 0-16,3 0 15,0 0-15,-50 127 16,17-38-1,4-3-15,8-27 16,12-24 0,15-11-16,9-3 15</inkml:trace>
  <inkml:trace contextRef="#ctx0" brushRef="#br0" timeOffset="-172146.204">20559 17042 0,'0'0'0,"0"0"0,0 0 16,0 0-16,0 0 16,0 0-1,0 0-15,-29 0 16,26 0 0,3 0-16,0 0 15,0 0 1,65 35-16,15-32 15,86-15-15,73-23 16</inkml:trace>
  <inkml:trace contextRef="#ctx0" brushRef="#br0" timeOffset="-171148.932">21409 17148 0,'0'0'0,"0"0"16,0 0 0,0 0-16,0 0 15,0 0 1,0 0-16,0 0 15,0 0-15,0 0 16,0 0 0,21-35-16,2 14 15,10 3 1,-1-2-16,4-1 16,-3-3-1,-4 9-15,-2-2 16,-1 5-16,-2 0 15,0 0 1,-3-3-16,-7 9 16,-2 0-1,-3 4-15,-3-1 16,-3 0 0,0 3-16,0 0 15,0 0-15,-3 0 16,0 0-1,0 3-15,0-3 16,0 0 0,-27 44-16,4 3 15,-1 13 1,0-7-16,3-12 16,7-8-16,2-13 15,6-2 1,0-6-16,6-9 15,6 3 1</inkml:trace>
  <inkml:trace contextRef="#ctx0" brushRef="#br0" timeOffset="-159232.974">26211 16189 0,'0'0'0,"0"0"0,0 0 0,0 0 0,0 0 0,0 0 0,0 0 0,0 0 0,-33 0 0,27 3 0,-3-3 0,0 6 0,0-6 0,-2 0 16,-4 0-1,-6-6-15,-9-5 16,-5-4 0,-6-3-16,-7-3 15,1 4 1,-4-4-16,7 0 15,9-3 1,2 10-16,6-1 16,4-6-16,-1 6 15,0-8 1,-2 2-16,-1-6 16,-3-2-1,-5-4-15,-4-5 16,1-1-16,2 4 15,7-1 1,2 1-16,0-4 16,4 1-1,-1 2-15,6 1 16,1 8 0,5 0-16,0-2 15,0 8-15,3-3 16,0 10-1,3-4-15,0 9 16,1 0 0,5 9-16,0 3 15</inkml:trace>
  <inkml:trace contextRef="#ctx0" brushRef="#br0" timeOffset="-156967.858">27916 15538 0,'0'0'0,"0"0"0,0 0 16,0 0-16,0 0 15,0 0 1,0 27-16,-3-18 16,-3-3-16,-6 0 15,-9 6 1,-14 2-16,-19 4 15,-2 0 1,0-3-16,0-6 16,-3-1-16,-7-2 15,-8 0 1,-3 0 0,6 0-16,6 0 15,6-3-15,3 3 16,-3-6-1,-7 0-15,-2 6 16,6-6 0,9 0-16,6 0 15,-1 0-15,1 0 16,-9 0 0,-4 0-16,-8 0 15,0 0 1,6 0-16,9 0 15,8-6-15,1 0 16,0 3 0,-10-6-16,-5-6 15,-9 9 1,3-2-16,6-1 16,2-6-1,4 3-15,0-6 16,2-2-16,-5 2 15,-3-3 1,-3 3-16,-3-8 16,8 8-1,7-3-15,12 6 16,2-2 0,4 2-16,2-3 15,0-6-15,1 7 16,2-7-1,0 0-15,-2-8 16,-1-7 0,1-5-16,2-6 15,3-1-15,1-5 16,2 3 0,3 2-1,3 1-15,7 3 16,5-9-16,3 8 15,0-5 1,3-6-16,2-3 16,4 2-1,3 4-15,0 3 16,3 3-16,0 5 16,-1 7-1,7-7-15,3 1 16,2-6-1,4-4-15,-3 4 16,-1 18-16,-2-1 16,0 6-1,-1 4-15,1 8 16,3 0 0,8-6-16,7 10 15,8-4 1,0 0-16,-5 0 15,-1 0-15,-2 1 16,-4-1 0,4 0-16,8 3 15,12-9 1,6 10-16,0-4 16,-3-3-1,-5 6-15,-7 3 16,0-3-1,3 1-15,4 5 16,-1 6-16,-3 0 16,-6 0-1,-8 0-15,-7 0 16,-8 0 0,-6 0-16,-4-3 15,-2-3-15,-3-3 16,-6-6-1,-3 3-15,-3-8 16,0 2 0,-3-3-16,-3-3 15,-3-2 1,-3 8-16,-8-3 16,-7 9-16,-3 1 15,1 2 1,5 3-16,3 0 15,7 6 1,2-6-16,3 6 16,6 0-1,0 0-15,3 6 16,0-6-16,0 0 16,0 0-1,0 0-15,0 0 16,62 38-1,-41-26-15,0 3 16,-4-3-16,1 6 16,-3-4-1,-3-2-15,-3 0 16,-4 0 0,-2-3-16,-3-3 15,-3 6 1,-5 11-16,-13 7 15,-18 8-15,-2 4 16,0-7 0,8-11-16,9 0 15,9-10 1,4 7-16</inkml:trace>
  <inkml:trace contextRef="#ctx0" brushRef="#br0" timeOffset="-156350.193">29461 16311 0,'0'0'0,"0"0"0</inkml:trace>
  <inkml:trace contextRef="#ctx0" brushRef="#br0" timeOffset="-155516.782">30231 16465 0,'0'0'0,"0"0"0,0 0 15,0 0 1,17-33-16,-14 21 16,0 0-1,3 1-15,0 5 16,0-3-16,3 3 16,6 0-1,6 0-15,11 0 16,27-6-1,18 3-15,-3-2 16,-3 5-16</inkml:trace>
  <inkml:trace contextRef="#ctx0" brushRef="#br0" timeOffset="-154600.7">32424 16684 0,'0'0'0,"0"0"16,0 0-16,0 0 16,0 0-1,0 0-15,30-6 16,2 6-16,13 0 15,14 6 1,12-12-16,12 6 16,21-15-1,14-9-15</inkml:trace>
  <inkml:trace contextRef="#ctx0" brushRef="#br0" timeOffset="-153798.277">30169 16518 0,'0'0'0,"0"0"15,0 0-15,0 0 16,0 0 0,0 0-16,0 0 15,0 0-15,26-33 16,-20 27-1,6 1-15,6-4 16,11-3 0,13 0-16,11 6 15,21-3-15,6 0 16,-15 0 0,-12-2-16,-8 5 15,-16 3 1,-8 3-16</inkml:trace>
  <inkml:trace contextRef="#ctx0" brushRef="#br0" timeOffset="-152788.308">27939 14281 0,'0'0'0,"0"0"16,0 0-1,51 0-15,-7 3 16,3 5-16,4 1 15</inkml:trace>
  <inkml:trace contextRef="#ctx0" brushRef="#br0" timeOffset="-152468.815">27833 13917 0,'0'0'0,"0"0"15,0 0 1,0 0-16,0 0 16,0 0-16,0 0 15,6 38 1,-9-11-16</inkml:trace>
  <inkml:trace contextRef="#ctx0" brushRef="#br0" timeOffset="-151153.786">26945 14100 0,'0'0'0,"0"0"0,0 0 16,0 0-1,0 0-15,0 0 16,0 0-1,0 0-15,0 0 16</inkml:trace>
  <inkml:trace contextRef="#ctx0" brushRef="#br0" timeOffset="-150579.567">30725 14124 0,'0'0'0,"0"0"16,0 0-16,0 0 16,0 0-1</inkml:trace>
  <inkml:trace contextRef="#ctx0" brushRef="#br0" timeOffset="-149950.915">29568 16355 0,'0'0'0</inkml:trace>
  <inkml:trace contextRef="#ctx0" brushRef="#br0" timeOffset="-149643.236">31897 16364 0,'0'0'0,"0"0"0</inkml:trace>
  <inkml:trace contextRef="#ctx0" brushRef="#br0" timeOffset="-125514.469">12125 12526 0,'0'0'0,"0"0"0,0 0 0,0 0 0,0 0 0,0 0 0,-38 3 16,26 0-16,0-3 0,12 0 0,-12 0 0,4 0 0,-1 0 0,0 0 0,3-3 0,0 3 15,3 0 1,0 0-16,0 0 15,3 0 1,0 0-16,0 0 16,0 0-1,0 0-15,0 0 16,0 0-16,71 3 16,-50 3-1,3-6-15,-1 5 16,4-5-1,5 0-15,1 0 16,5 6 0,4-3-16,-1-3 15,-2 0-15,-4 0 16,1 0 0,-1 0-16,-2 0 15,0 0 1,2 0-16,12-3 15,7-3 1,5 6-16,-3-5 16,-8-1-16,-7 6 15,-3 0 1,-2 0-16,-1 0 16,4 0-1,2 0-15,7-3 16,2 0-16,3 3 15,1 3 1,-4 0-16,-3 3 16,-5-1-1,-1 4-15,-2-6 16,5 0 0,4-3-16,5 0 15,6 0 1,0 3-16,-6 3 15,-5-3-15,-7-3 16,-2 6 0,-4 0-16,4-6 15,5 0 1,7 0-16,5 0 16,0 0-16,-6 0 15,-5-6 1,-4 6-16,-2 0 15,-4-6 1,-5 6-16,-4-3 16,-2 0-1,0 0-15,-6 0 16,-4 0-16,-2 3 16,-3 0-1,-3 0-15,0 0 16,-3 0-1,0 0-15,0 3 16,-3 3 0</inkml:trace>
  <inkml:trace contextRef="#ctx0" brushRef="#br0" timeOffset="-121917.062">6702 12907 0,'0'0'0,"0"0"0,0 0 0,-24-38 0,19 14 0,-13-8 0,6-7 0,-6 1 0,0 11 0,-5-2 0,5 2 16,0 0-16,-5-2 0,5-4 0,-12-5 16,6 2-1,-5 7-15,5 8 16,1 3-1,-7 12-15,0 0 16,7 6-16,-7 6 16,0 12-1,-17 9-15,6 11 16,5 6 0,6 10-16,1-4 15,-1 6 1,1 21-16,-1 6 15,12-6-15,1-9 16,11-21 0,0-2-16,6-10 15,6 1 1,5-1-16,1-2 16,0 5-1,12 4-15,5-7 16,7-8-16,5-15 15,7-3 1,-7-9-16,1-9 16,-1 3-1,1 0-15,-7-3 16,-5-3 0,-1-6-16,1 4 15,-6-10-15,-1-9 16,1-2-1,-6-1-15,-1-14 16,1 6 0,-6-7-16,0 10 15,-6 5-15,0 4 16,0 11 0,0 3-16,-6 7 15,0 2 1,0 0-16,0 0 15</inkml:trace>
  <inkml:trace contextRef="#ctx0" brushRef="#br0" timeOffset="-117988.71">19799 12721 0,'0'0'0,"50"-24"0,18 10 0,12-4 0,3 0 0,-6 3 0,-3 3 0,9 1 0,2 5 0,-2 0 0,-83 6 0,0 0 0,71-3 0,-71 3 0,69-6 0,2 0 0,20-6 15,7 0-15,-6-3 16,-9 10 0,-9-4-16,0-3 15,3 0 1,3 6-16,2 0 16,-5-3-1,-6 0-15,1 0 16,-1 4-16,3-1 15,0 6 1,-3-6-16,-6 6 16,-6 0-1,0 0-15,0 0 16,4 6 0,-1 0-16,3-1 15,0 1-15,-6-3 16,0 3-1,1-3-15,5 0 16,3 0 0,9 0-16,-3 9 15,-3-3 1,-6-3-16,0 0 16,6 0-16,6 0 15,6-1 1,-6 10-16,-9-6 15,-6 0 1,0-3-16,12-6 16,12 6-1,-3-6-15,-9 6 16,-9-6-16,-3 0 16,12-6-1,6 0-15,0 6 16,-6-6-1,-6 6-15,-2-6 16,2 3-16,9-6 16,8 3-1,-5 6-15,-3 3 16,-6 0 0,9-3-16,12-3 15,6 3 1,-9-3-16,-7-6 15,7 4-15,6-10 16,6 3 0,-7 0-16,1 3 15,6-3 1,5 0-16,4 1 16,-4-1-1,-2 3-15,9-3 16,5 6-1,-9 0-15,-14 6 16,-15 0-16,-12 6 16,-26 6-1,-13-3-15</inkml:trace>
  <inkml:trace contextRef="#ctx0" brushRef="#br0" timeOffset="-112692.387">7661 13328 0,'0'0'0,"0"0"0,0 0 0,0 0 0,0 0 0,0 0 0,0 0 0,0 0 0,30 9 0,-24-9 0,0 0 0,-6 0 0,6 0 0,-6 5 16,0-5-16,0 0 16,0 0-1,0 0-15,0 0 16,0 0 0,-77-5-16,47 2 15,0-3 1,1-3-16,-1 0 15,1 3-15,5 0 16,-6 0 0,13 3-16,-1 0 15,6 3 1,0 0-16,6 0 16,6 0-16,-6 0 15,6 0 1,0 0-16,0 0 15,0 0 1,0 0-16,0 0 16,95 6-1,-53-3-15,5 0 16,-6-3-16,1 0 16,-1-3-1,1 0-15,-7 0 16,1 0-1,-13 3-15,1 0 16,0 0 0,-1 3-16,1 0 15,0 0-15,-1 0 16,7-3 0,0 0-16,5 0 15,-5 0 1,5 0-16,-5 0 15,0 0 1,5 0-16,-5 0 16,5 0-16,-5 0 15,5 0 1,13 0-16,-1 0 16,0 0-1,1-3-15,-1 0 16,-5 0-1,-1 0-15,0 0 16,1 0-16,-7 3 16,1 0-1,11 0-15,1 3 16,5-3 0,-6 0-16,-5 0 15,-1-3-15,-5 3 16,-1 0-1,-5 0-15,5 0 16,-5 0 0,6 3-16,5 0 15,0 0 1,7 0-16,-7 0 16,1-3-16,-1 0 15,-5-3 1,-1 0-16,1 0 15,-1 0 1,-5 0-16,-1 3 16,-5 0-1,0 0-15,5 0 16,7 0-16,-1 0 16,1 0-1,-6 0-15,-1 0 16,1 0-1,-7 0-15,-5 0 16,6 0 0,-6 3-16,-1 0 15,1-3-15,0 3 16,0 0 0,-1 0-16,1 0 15,0-3 1,0 6-16,5-6 15,7 6 1,6-6-16,-1 6 16,1-6-16,5-6 15,0 6 1,1-6-16,-1 6 16,-5 0-1,-6 0-15,-1 0 16,-5 0-1,5 0-15,7 0 16,5 6-16,1-6 16,-1 0-1,1 0-15,-1 6 16,-5-6 0,-1 0-16,1 0 15,-1 0-15,1-6 16,5 6-1,-5 0-15,5 0 16,-5 0 0,5 0-16,7-6 15,-1 6 1,-6-6-16,1 6 16,-4-3-16,-2 0 15,-7 0 1,1 3-16,0 0 15,-1 0 1,4 3-16,2 0 16,4 0-1,-4-3-15,-2 6 16,-4-6-16,1 0 16,-3 6-1,-4-6-15,1 6 16,0-3-1,-1 0-15,-2 0 16,0-3 0,0 0-16,2 0 15,7 0-15,5 3 16,4 0 0,5-3-16,4 0 15,-4 0 1,-3 0-16,1 0 15,-1 0 1,1-3-16,2 3 16,10 0-16,8 0 15,-6-3 1,-6 3-16,-2 6 16,-7 5-1,-2 19-15</inkml:trace>
  <inkml:trace contextRef="#ctx0" brushRef="#br0" timeOffset="-103561.288">7940 12129 0,'0'0'0,"0"0"16,0 0-16,-36 33 0,12-4 0,-5 22 0,-7 23 0,1 8 0,5-8 0,0-14 0,13-22 0,17-38 0,-12 30 0,6-16 0,0-2 0,6-3 16,0-6-1,-6-3-15,6 0 16,-6 0-1,0 0-15,0-3 16,-5-6-16,-1 3 16,0 0-1,6 1-15,0-4 16,0 3 0,0 0-16,6 6 15,-6 0 1,0 0-16,0 12 15,-5 2-15,5-2 16,0 6 0,0-3-16,0 0 15,6-4 1,0 1-16,0-12 16,0 0-16,35 24 15,1-24 1</inkml:trace>
  <inkml:trace contextRef="#ctx0" brushRef="#br0" timeOffset="-102694.204">9437 12064 0,'0'0'0,"0"0"15,0 0-15,-29 62 16,-1 24 0,-11 35-16,5-14 15,13-27-15,11-18 16,0-18 0,12-5-16,0-13 15</inkml:trace>
  <inkml:trace contextRef="#ctx0" brushRef="#br0" timeOffset="-102447.447">9218 12611 0,'0'0'0,"0"0"0,0 0 16,0 0-1,0 0-15,0 0 16,0 0-16,-23 36 16,23-30-1,6 6-15,-6-3 16,11 0 0,19-4-16,23-2 15</inkml:trace>
  <inkml:trace contextRef="#ctx0" brushRef="#br0" timeOffset="-101155.506">12179 12135 0,'0'0'0,"0"0"15,0 0-15,0 0 16,0 0-1,0 0-15,0 0 16,6 44 0,-12 16-16,-6 8 15,0-6-15,0-15 16,0-2 0,1-13-16,-1 1 15,3-16 1,0 4-16,0-9 15,0 0 1,0 0-16,3-9 16,0 0-16,0-3 15,6 0 1,0 0-16,0 0 16,0 0-1,-41-18-15,35 18 16,0 0-1,3 0-15,0 0 16,0 12-16,0-1 16,0 4-1,3 6-15,0-9 16,0-12 0,9 18-16,0-18 15,21-18-15,50-32 16,71-45-1,38-21 1</inkml:trace>
  <inkml:trace contextRef="#ctx0" brushRef="#br0" timeOffset="-92807.284">1273 12878 0,'0'0'0,"0"0"0,0 0 0,-24-33 0,24 27 0,0 3 0,0 3 0,0-3 0,6 3 0,-6 0 0,42 30 0,11 38 0,0 12 0,0-3 16,-11-15-16,-1-6 16,-11-11-16,0-4 15,-1-8 1,-11-10-16,0-2 16,-1-3-1,7-12-15,-6 3 16</inkml:trace>
  <inkml:trace contextRef="#ctx0" brushRef="#br0" timeOffset="-92529.258">1948 12792 0,'0'0'0,"0"0"16,-36 27-16,-11 17 15,-18 33-15,-18 21 16,12-13 0,6-8-16,6-17 15,11-4 1,19-12-16,11-11 15,6-1-15</inkml:trace>
  <inkml:trace contextRef="#ctx0" brushRef="#br0" timeOffset="-91896.347">2185 13017 0,'0'0'0,"0"0"0,0 0 16,0 0-1,0 0-15,-30 0 16,30 0 0,0 0-16,0 0 15,0 0-15,0 0 16,0 0 0,0 0-16,0 0 15,59 0 1,-29 0-16,5 0 15,1 6 1,-1 6-16</inkml:trace>
  <inkml:trace contextRef="#ctx0" brushRef="#br0" timeOffset="-91510.054">2149 13215 0,'0'0'0,"0"0"0,0 0 16,0 0-16,0 0 15,0 0 1,0 0-16,0 0 16,0 0-16,0 0 15,0 0 1,0 0-16,0 0 15,48-3 1,-1 18-16,6 6 16</inkml:trace>
  <inkml:trace contextRef="#ctx0" brushRef="#br0" timeOffset="-90742.07">3079 12046 0,'0'0'0,"0"0"16,0 0-1,0 0-15,0 0 16,0 0-1,0 0-15,-30-20 16,12 20-16,-5-6 16,5 6-1,-6 0-15,6 0 16,1 0 0,5 0-16,0 0 15,0 0-15,6 6 16,0-1-1,6 10-15,0 21 16,18 50 0,6 100-16,5 54 15,7 68 1,-18-33-16,-6-9 16,-7-79-16,1 11 15,-6-50 1,0-30-16,0-32 15,-6-9 1,-5-15-16,-1-12 16,0-8-1,0-13-15,-6-2 16,6-9-16,1-6 16,5-3-1,-6-4-15,6 1 16,6 3-1,0 0-15,0 6 16,12 3 0,11 8-16,19 13 15</inkml:trace>
  <inkml:trace contextRef="#ctx0" brushRef="#br0" timeOffset="-90013.417">3683 12008 0,'0'0'0,"0"0"15,0 0-15,0 0 16,29-9 0,1 15-16,-1-3 15,1 9 1,-6-4-16,-1 1 15,-5 0 1,-6-3-16,0 6 16,0-3-1,-6 3-15,5 5 16,13 28-16,6 44 16,17 70-1,12 49-15,-5 40 16,-19-5-1,-5-18-15,-1-18 16,-5-35 0,12 14-16,-1-20 15,-5-24-15,-7 12 16,-11-27 0,-6-29-16,-12-24 15,-18-9 1,-11-6-16,-36-15 15,-12-14 1,-18-15-16,-5-12 16</inkml:trace>
  <inkml:trace contextRef="#ctx0" brushRef="#br0" timeOffset="-89211.809">1178 12807 0,'0'0'0,"0"0"0,0 0 16,0 0-16,59-33 16,7 21-1,11-2-15,-1 2 16,-4-3-1,4-3-15,-4-2 16,-19 2 0,-12 3-16,-23 3 15,-6 0-15,-12 0 16,0-2 0,-12-4-16,-6-3 15,-5-2 1,-7-1-16,6 3 15,1 3-15,11 4 16,0 2 0,6 9-16,0 0 15,6 3 1,6 0-16,-6 0 16,53 18-1,1 2-15,-1 4 16,-12 0-16,-11-10 15,-12 1 1,-12-3-16,-6 0 16,-18 20-1,-12 25-15,7 2 16,-1 3-16</inkml:trace>
  <inkml:trace contextRef="#ctx0" brushRef="#br0" timeOffset="-87550.806">3256 12150 0,'0'0'0,"0"0"16,0 0-16,0 0 16,0 0-1,0 0-15,0 0 16,0 0-16,0 0 16,0 0-1,0 0-15,0 0 16,0 0-1,0 0-15,30-24 16,-30 21 0,6 3-16,-6 0 15,6 0-15,-6-3 16,6 0 0,-6 0-16,6 0 15,-6 0 1,6-3-16,-6 6 15,5-5 1,-5 5-16,0 0 16,0-6-16,0 6 15,0 0 1,6 0-16,-6 0 16,0 0-1,6 0-15,-6 0 16,6 6-1,0 5-15,6 10 16,6 9-16,0 5 16,-1-5-1,1-4-15,-6 1 16,-6-9 0,6 3-16,-6-4 15,11-5 1,7 0-16</inkml:trace>
  <inkml:trace contextRef="#ctx0" brushRef="#br0" timeOffset="-87231.062">3671 12040 0,'0'0'0,"0"0"15,0 0-15,-36 12 16,18 6-16,-5 3 16,-7 14-1,1-5-15,-1-1 16,6 4-1,7-6-15,-1 2 16,0-2-16,12-1 16,6 4-1,6-3-15</inkml:trace>
  <inkml:trace contextRef="#ctx0" brushRef="#br0" timeOffset="-87027.875">3760 12307 0,'0'0'0,"0"0"0,0 0 15,0 0 1,0 0-16,0 0 16,0 0-1,0 0-15,-30 47 16,18-6-16,6 10 15,6 8 1</inkml:trace>
  <inkml:trace contextRef="#ctx0" brushRef="#br0" timeOffset="-86539.173">3469 13121 0,'0'0'0,"0"0"15,0 0 1,18 29-16,24 36 15</inkml:trace>
  <inkml:trace contextRef="#ctx0" brushRef="#br0" timeOffset="-86392.467">3558 14050 0,'0'0'0,"0"0"0,0 0 16,0 0 0</inkml:trace>
  <inkml:trace contextRef="#ctx0" brushRef="#br0" timeOffset="-85931.284">3292 14263 0,'0'0'0,"0"0"0,0 0 15,0 0-15,0 0 16,47 56-1,-17-3-15,-1 4 16,1-1-16,-12-12 16,-6-8-1,-1-13-15,-5-2 16,6-9 0,6-9-16,6-18 15,5-29 1</inkml:trace>
  <inkml:trace contextRef="#ctx0" brushRef="#br0" timeOffset="-85714.216">3665 14224 0,'0'0'0,"0"0"16,0 0-1,0 0-15,-30 18 16,7 3-16,-13 14 15,-5 13 1,-7 11-16,7-9 16,5-5-1,19-13-15,11-14 16,12-6 0</inkml:trace>
  <inkml:trace contextRef="#ctx0" brushRef="#br0" timeOffset="-85183.353">4008 14511 0,'0'0'0,"0"0"16,0 0-16,-29-5 15,29 5 1,-6 0-16,0 0 15,0 0 1,0 0-16,0 0 16,0 0-16,0 0 15,6 0 1,-6 0-16,0 5 16,0 1-1,1 6-15,-1 3 16,-6 3-1,6 0-15,-6-4 16,6 4-16,0-3 16,0-3-1,0-6-15,6 0 16,-6-4 0,6-2-16,-6-2 15,6-1 1,0-6-16,0 9 15,0 0-15,0 0 16,18-39 0,-6 39-16,-6 0 15,-6 0 1,0 0-16,36 27 16,-19 5-1,13 19-15,11 23 16</inkml:trace>
  <inkml:trace contextRef="#ctx0" brushRef="#br0" timeOffset="-84191.406">3623 14580 0,'0'0'0,"-29"2"0,17-2 16,0 0-16,6 0 15,-6 6 1,1 0-16,-7 0 16,0 9-1,-6 3-15,1 5 16,11 4-16,0 6 16,18-1-1,6 19-15</inkml:trace>
  <inkml:trace contextRef="#ctx0" brushRef="#br0" timeOffset="-83414.577">3914 14571 0,'0'0'0,"0"0"15,-42-21-15,30 15 16,6 3 0,-6 3-16,1 3 15,-7 9-15,-12 20 16,1 13 0,-7 8-16,12-6 15,1-5 1,11-13-16,0-8 15,6-9 1,6-6-16,0-6 16,0-6-16,0 6 15,0 0 1,42-56-16,-19 23 16,13-5-1,-7 5-15,1 1 16,-6 11-1,-7 9-15,1 9 16,-6 6-16,0 6 16,0 9-1,0 8-15,-1 7 16,1-1 0,0-2-16,0 3 15,12-1 1,11 7-16,13 5 15</inkml:trace>
  <inkml:trace contextRef="#ctx0" brushRef="#br0" timeOffset="-82814.754">3452 14414 0,'0'0'0,"0"0"0,-30 9 16,18 2-1,-5 19-15,-7 3 16,-6 2-16,7 1 15,-7 5 1,-6 9-16,1 7 16,5-7-1,7-9-15,11-11 16,0-9 0,6-9-16,12-1 15,12 4-15</inkml:trace>
  <inkml:trace contextRef="#ctx0" brushRef="#br0" timeOffset="-80964.814">1954 15168 0,'0'0'0,"0"0"0,0 0 15,0 0 1,0 0-16,0 0 16,0 0-1,0 0-15,0 0 16,0 0 0,53 12-16,-17 3 15,5 0-15,1-3 16,11-6-1,0-6-15,0-9 16,12-15 0,-5-3-16,-1-2 15,-18 8 1,-11 9-16,-6 12 16,-1 0-16,-5 0 15,6 6 1,-6 6-16,5-3 15,1 0 1,0 0-16,11-3 16,-5 5-1,5-5-15,-5-3 16,5 0-16,1 0 16,-1-6-1,13-6-15,5-5 16,6 2-1,-5 0-15,-7 3 16,-6 3 0,-5 12-16,-7-6 15,1 6-15,6 3 16,-7-3 0,7-6-16,11-6 15,12-9 1,6-6-16,-5-2 15,-7 5-15,-6-3 16,-11 15 0,-7 0-16,-5 3 15,-6 3 1,0 0-16,-1 0 16,1 0-1,0 3-15,0-3 16,5 6-16,1-6 15,12 6 1,-1 0-16,1 0 16,-1 0-1,1 3-15,5 3 16,12 5 0</inkml:trace>
  <inkml:trace contextRef="#ctx0" brushRef="#br0" timeOffset="-77225.663">7620 13425 0,'0'0'0,"0"0"0,0 0 0,0 0 0</inkml:trace>
  <inkml:trace contextRef="#ctx0" brushRef="#br0" timeOffset="-73141.839">8123 15873 0,'0'0'0,"0"0"16,0 0-16,0 0 15,0 0-15,0 0 16,12-33 0,-12 27-16,0 3 15,0 0 1,0 0-16,-6 0 16,6 3-1,-6 0-15,6 0 16,0 0-16,-30 30 15,19-15 1,5 3-16,-6-1 16,6 4-1,0 0-15,6-3 16,0-4 0,0-2-16,0 0 15,12-6-15,0 3 16,0-6-1,-12-3-15,41-12 16,-17 0 0,-1 0-16,1 3 15,-6-2 1,-6 5-16,5 6 16,-5 0-16,0 0 15,0 0 1,0 0-16,6 0 15,-1 0 1,7 0-16,0 0 16,5 6-16,1-6 15,11-6 1,1 3-16,-1-6 16,7-6-1,-13 9-15,1-6 16,-7 9-1,-5 0-15,0 3 16,-7 3 0,1 0-16,-6-3 15,6 6-15,-6-6 16,5 6 0,-5-6-16,6 6 15,-6-6 1,6 0-16,-1 0 15,1 0-15,-6 0 16,6 0 0,-1 0-16,1-6 15,0 6 1,0-6-16,-6 6 16,-1 0-1,1 0-15,0 0 16,0 0-16,0 0 15,0 6 1,5-6-16,-5 0 16,6 0-1,6 0-15,-7 0 16,13 0-16,0-6 16,-1 6-1,1 0-15,-1 0 16,1 6-1,0-6-15,-7 6 16,7-6 0,-6 0-16,5 0 15,1 0 1,5-6-16,1 0 16,-7 0-16,-5 3 15,0 0 1,-1 3-16,-5 3 15,0 0 1,6-3-16,-1 6 16,7 0-16,0 0 15,-1 0 1,1-3-16,-1 0 16,1 3-1,0 0-15,-1-3 16,-5 8-1,0-2-15,-7 0 16,7 0-16,-6-3 16,5 6-1,-5-6-15,6 0 16,-6 0 0,5-3-16,1-3 15,0 0-15,5 0 16,7-3-1,5-6-15,-5 0 16,-1-3 0,-11 6-16,0 3 15,-7 0 1,-5 0-16,0 3 16,0 0-1,0 0-15,-6 0 16,6 0-16,-6 0 15,-1 0 1,1 3-16</inkml:trace>
  <inkml:trace contextRef="#ctx0" brushRef="#br0" timeOffset="-67984.283">30266 15494 0,'0'0'0,"0"0"0,-32-27 0,20 15 0,3 1 0,6-1 0,3 0 0,0 12 0,6-21 0,-3 9 0,-3 9 0,0 1 0,3-1 0,0 3 15,0 0-15,-3 0 16,0 0-1,0 0-15,0 0 16,35 38-16,-26-26 16,-3 3-1,-3 2-15,0 4 16,0 6 0,-3 2-16,0-2 15,0 0 1,-3 2-16,0-2 15,-3 5 1,-3 1-16,-6 5 16,-5 7-16,-1-10 15,-6 1 1,-2-1-16,-1 1 16,3-7-1,1 4-15,2-6 16,0-4-16,4 4 15,-1-6 1,0-4-16,1 1 16,-1 0-1,-3-3-15,0 3 16,-2-4 0,2-2-16,3-3 15,1-3-15,2-3 16,-3 0-1,1-3-15,-1 0 16,0-3 0,0 0-16,1-3 15,-1-3 1,0-9-16,3-2 16,-2-13-16,-4-8 15,3 2 1,4 4-16,2 2 15,0-2 1,3 2-16,3 3 16,0-2-1,3-1-15,3 1 16,3 5-16,0-5 16,3-7-1,3-2-15,3-1 16,6-2-1,0 0-15,6-1 16,5 7-16,4 5 16,2 1-1,-2 2-15,2 3 16,-5 10 0,0-4-16,-1 9 15,4-3 1,3-3-16,2 7 15,-2 5-15,-4 0 16,-2 3 0,0 0-16,-4 3 15,1 3 1,8 3-16,7 3 16,2 2-1,1 4-15,-4 0 16,-2 0-16,-7 6 15,-5-4 1,0 1-16,-6-3 16,-1 9-1,-2-4-15,0 13 16,0-1 0,-3 1-16,-4-3 15,1 2-15,-3 1 16,0-4-1,-3-2-15,-3 5 16,0 1 0,0 2-16,-3-5 15,-3 6 1,0-4-16,0 7 16,-2-1-16,-4 6 15,0 4 1,-3-7-16,-6-2 15,-2-7 1,-7 7-16,-2-7 16,-1-2-1,0-9-15,7-1 16,-1-8-16,3 0 16,1-6-1,-1 0-15,0 0 16,1-3-1,-4-3-15,3 6 16,1-6 0,11-6-16,6 0 15</inkml:trace>
  <inkml:trace contextRef="#ctx0" brushRef="#br0" timeOffset="-66946.504">30112 15994 0,'0'0'0,"0"0"0,-29-9 16,20 6-1,3 3-15,0 3 16,3 0 0,3 0-16,0-3 15</inkml:trace>
  <inkml:trace contextRef="#ctx0" brushRef="#br0" timeOffset="-64799.474">30210 16491 0,'0'0'0,"0"0"16,0 0-1,0 0-15,0 0 16,-39-29-16,25 20 16,-1 3-1,0-6-15,0 9 16,0-6 0,1 0-16,-7-2 15,-3-1 1,-5 0-16,-4-3 15,-2 3-15,-1-3 16,1-2 0,-7-7-16,-2 0 15,-1 1 1,-2-1-16,2 3 16,7 6-16,5-2 15,4 5 1,2 3-16,6-6 15,4-6 1,-1-5-16,3-4 16,3-2-1,3-4-15,1-2 16,-1-4-16,0 4 16,3 5-1,3 1-15,3 2 16,6-23-1,6-6-15,0-4 16,-1 13 0,-2 12-16,0 5 15,0 12-15,0-2 16,6 2 0,8-9-16,13-2 15,8-7 1,1 7-16,-7 11 15,-5-3 1,-10 13-16,-2-1 16,-6 3-16,0 3 15,-3 0 1,2 0-16,4 3 16,3-3-1,0 0-15,-1 0 16,-2 1-16,0 5 15,0 0 1,-4 0-16,4 0 16,3 5-1,3 1-15,5 3 16,4-3 0,-4 6-16,1 6 15,-3-3 1,-7-4-16,-2 1 15,-3-3-15,0 3 16,-3-6 0,-4 6-16,1 0 15,0-4 1,0 4-16,-3 0 16,0-3-16,0 3 15,0 3 1,0-4-16,0 7 15,-1-3 1,1-3-16,-3 11 16,0-2-1,0 3-15,0-3 16,-3 5-16,0-2 16,0 3-1,0 5-15,-3 1 16,0-1-1,0 4-15,-3-4 16,-2 1 0,-4-4-16,0-2 15,0 0-15,0-1 16,3-8 0,-3 6-16,1-4 15,-1 1 1,0-3-16,-6 9 15,0-4-15,1-2 16,-1 3 0,3-10-16,0 7 15,3-6 1,1-6-16,-1 3 16,3-3-1,0-1-15,0 1 16,0-3-1,0 6-15,0-3 16,1-3-16,-1 0 16,0 0-1,3 0-15,-3 0 16,0-1 0,0 1-16,3 3 15,0-3-15,3 9 16</inkml:trace>
  <inkml:trace contextRef="#ctx0" brushRef="#br0" timeOffset="-64016.105">29982 16343 0,'0'0'0,"0"0"16,0 0-16</inkml:trace>
  <inkml:trace contextRef="#ctx0" brushRef="#br0" timeOffset="-62633.541">31918 16435 0,'0'0'0,"0"0"16,-30-27 0,16 16-16,-1 5 15,-3-6 1,-6-3-16,1 0 16,-10-8-16,-8-7 15,-4 0 1,-2-5-16,-3-4 15,11 7 1,4 8-16,5 0 16,3 1-1,4-1-15,5 3 16,3 1-16,6-4 16,0 9-1,3-8-15,1 5 16,2-3-1,0 0-15,0-2 16,3-1-16,0-6 16,6-8-1,2-9-15,4-7 16,0 4 0,0 12-16,-3 5 15,0 3 1,3 1-16,2-1 15,10-2-15,3 2 16,8-5 0,4 2-16,-7 9 15,-5 4 1,-3 2-16,-4 6 16,1 3-1,0-3-15,2 0 16,-2 1-16,0 2 15,0 3 1,-1 3-16,7 3 16,11 3-1,10 6-15,2 3 16,-2-1 0,-4 10-16,-6-3 15,-2 3-15,-4-4 16,-2 4-1,-3-3-15,-4 0 16,-2 2 0,0 4-16,0 6 15,-1-1-15,-5 4 16,0-1 0,-3-2-16,-6-4 15,-3 1 1,-6 6-16,-3 2 15,-6 10 1,-6 2-16,-9 3 16,-5 6-16,-1-2 15,-8-4 1,-6 0-16,-4-11 16,1-7-1,6-2-15,5-9 16,6-7-16,1-2 15,2 0 1,7 3-16,2 3 16</inkml:trace>
  <inkml:trace contextRef="#ctx0" brushRef="#br0" timeOffset="-62215.715">30929 15808 0,'0'0'0,"0"0"0,0 0 16,0 0-16,0 0 16,0 0-1,-23-30-15,23 27 16,0 3-1,3 0-15,-3 0 16,41 6 0,9-6-16,13-3 15,-1 3-15,-12-3 16,-14-3 0</inkml:trace>
  <inkml:trace contextRef="#ctx0" brushRef="#br0" timeOffset="-61998.182">31051 15636 0,'0'0'0,"0"0"16,0 0-16,-21-27 16,21 21-16,0 6 15,0 0 1,0 0-16,0 0 15,0 0 1,0 116-16,18-10 16,11 19-1</inkml:trace>
  <inkml:trace contextRef="#ctx0" brushRef="#br0" timeOffset="-61275.422">27839 13570 0,'0'0'0,"0"0"16,-36-3-16,27 9 16,3 0-1,6 0-15,0-6 16,0 0-1,0 0-15,54-32 16</inkml:trace>
  <inkml:trace contextRef="#ctx0" brushRef="#br0" timeOffset="-59702.085">27806 13449 0,'0'0'0,"0"0"16,0 0-1,0 0-15,0 0 16,-6-33-16,6 28 15,0-1 1,0 3-16,0 0 16,3-3-1,0 6-15,-3 0 16,0 0 0,18 18-16,-12 2 15,-3 7-15,-3 11 16,-3 7-1,-9 14-15,-9 3 16,1-12 0,-7 10-16,0-10 15,1-6 1,-1 1-16,0-1 16,1-11-1,-1-4-15,0-8 16,4 0-16,-1-10 15,0 4 1,1-6-16,-1-3 16,0-6-1,-5 0-15,-4 0 16,-5-3 0,-1 0-16,7 0 15,2-3-15,0-9 16,-2 1-1,2-10-15,-2 0 16,-1-5 0,1-1-16,-4 9 15,1-2-15,-4 8 16,4-3 0,-1 3-16,3 1 15,7-1 1,2 3-16,3-3 15,4-3 1,2 7-16,0-10 16,3 3-16,0-3 15,3-2 1,1-4-16,-1 0 16,3-5-1,3-10-15,0 1 16,3-3-1,3-1-15,3 1 16,-3 5-16,0 13 16,0-1-1,0 3-15,5 4 16,7-10 0,9 3-16,9-2 15,2 2 1,1 7-16,-7 2 15,-2 9-15,-4 3 16,-2 3 0,-3 0-16,0 0 15,-1 3 1,4 0-16,0 0 16,3 0-16,2 0 15,1 0 1,-3 0-16,-1 0 15,1 3 1,0 0-16,-1 3 16,4 0-1,3 0-15,-4 6 16,-2-6-16,0-1 16,-7 1-1,1 3-15,0-3 16,-3 6-1,-1 0-15,4 3 16,0-1 0,0 1-16,0 0 15,-1 0-15,-2-3 16,0 0 0,0-1-16,-1 1 15,-2-3 1,0 3-16,0-3 15,0 0 1,-3 0-16,3 8 16,-1-2-16,1-3 15,-3 9 1,0-4-16,0 1 16,0-3-1,0-3-15,-3 6 16,-1-7-16,-2-2 15,0 9 1,0 0-16,0 3 16,-3-1-1,0 1-15,0-3 16,3 11 0,0 7-16</inkml:trace>
  <inkml:trace contextRef="#ctx0" brushRef="#br0" timeOffset="-58637.864">27318 14147 0,'0'0'0,"0"0"15,0 0 1,0 0-16,0 0 15,0 0-15,0 0 16,0 0 0</inkml:trace>
  <inkml:trace contextRef="#ctx0" brushRef="#br0" timeOffset="-56850.148">32063 13600 0,'0'0'0,"0"0"0,0 0 16,39-15-1,-25 15-15,1 6 16,0 3-16,0 3 15,-3 6 1,-3 2-16,-7-2 16,-2 6-1,-2-4-15,-10 7 16,-9 12-16,-12 2 16,-14 0-1,-6-2-15,-1 2 16,1-17-1,0-9-15,-3-12 16,-7-3 0,-8-3-16,-9-21 15,6-3 1,9-2-16,9-4 16,9-5-16,-1-1 15,4 1 1,5-1-16,7-5 15,8-6-15,6 8 16,7-11 0,11 6-1,9-10-15,8-8 16,13-3-16,8 3 16,10 15-1,14 2-15,18 13 16,9 8-1,-6 21-15,-18 6 16,-9 6-16,-6 9 16,-2 21-1,-10 35-15,-11 29 16</inkml:trace>
  <inkml:trace contextRef="#ctx0" brushRef="#br0" timeOffset="-47004.649">7969 16033 0,'0'0'0,"0"0"0,-29-18 0,17 9 0,0 3 0,0-6 0,0-3 0,0-5 0,6-10 0,-5 3 0,-1-5 0,0-1 0,0-2 0,-6-4 16,6-5-16,1-3 15,-1-4-15,0 1 16,6 0 0,0 2-16,0-2 15,6 0 1,-6-1-16,6-5 15,0-3 1,0 3-16,6-3 16,-6 2-16,6 7 15,0-3 1,0 2-16,0 1 16,6 3-1,-6-9-15,5-7 16,1-2-1,0 3-15,0 9 16,0 3-16,0 5 16,0 7-1,-1-1-15,1 7 16,12 2 0,0-2-16,-1-1 15,1 6-15,0 1 16,5 2-1,-5-3-15,5 10 16,-11 5 0,6-3-16,-6 9 15,5-3 1,-5 3-16,0 3 16,0 0-16,-6 0 15,5 3 1,-5 0-16,0 0 15,-6 0 1,6 0-16,-6 0 16,5 3-1,1 0-15,6 0 16,0 3-16,0-3 16,-1 3-1,7 0-15,0 6 16,-1 0-1,7-3-15,-6 2 16,5 7 0,7-3-16,-13 0 15,7 0-15,-6-7 16,-6 7 0,-7-3-16,7 0 15,-6 0 1,0 0-16,-6 2 15,6-2 1,-6 6-16,-1-3 16,1 0-16,0-4 15,0 1 1,0 0-16,0 0 16,6 3-1,-6-3-15,0 8 16,0-2-1,0 6-15,-1-4 16,1 1-16,0-3 16,0 3-1,0-4-15,0 1 16,0-3 0,0 6-16,-6-4 15,6 7 1,-6-3-16,6 2 15,0-2-15,6 0 16,-7-3 0,1 5-16,0-2 15,0 0 1,0-3-16,-6-1 16,6 4-16,0 3 15,-6-4 1,6 7-16,-6-3 15,6-4 1,-6 10-16,0-3 16,0-1-1,-6 7-15,6-1 16,-6 4-16,0-4 16,0 1-1,0 0-15,-6 5 16,6-5-1,1 2-15,-1 1 16,0-7 0,0 10-16,0-7 15,-6 7 1,6-10-16,-6 1 16,6-6-16,0 2 15,0-2 1,1 0-16,-7-1 15,6 1 1,-6 0-16,0-4 16,-6 7-16,1 0 15,-7 2 1,-12 4-16,1-1 16,-7-2-1,1-4-15,0 1 16,5 0-1,-5-4-15,5 7 16,-5-9-16,5-4 16,1-2-1,-13-3-15,-5 0 16,0-3 0,-1 3-16,7 0 15,6-7-15,11-2 16,6-3-1,6-3-15,7-2 16,11-19 0,6-24-16</inkml:trace>
  <inkml:trace contextRef="#ctx0" brushRef="#br0" timeOffset="-42807.266">4121 12378 0,'0'0'0,"0"0"0,0 0 0,0 0 15,6-33-15,23 21 0,13 0 0,11 7 0,0 10 0,-53-5 0,65 12 0</inkml:trace>
  <inkml:trace contextRef="#ctx0" brushRef="#br0" timeOffset="-42523.369">4346 12819 0,'0'0'0,"0"0"16,0 0 0,0 0-16,0 0 15,0 0 1,0 0-16,29-9 15,1 32-15,11 19 16</inkml:trace>
  <inkml:trace contextRef="#ctx0" brushRef="#br0" timeOffset="-42255.053">4334 13366 0,'0'0'0,"0"0"0,0 0 15,0 0-15,0 0 16,41 3-1,-11 9-15,5 0 16,1 11 0</inkml:trace>
  <inkml:trace contextRef="#ctx0" brushRef="#br0" timeOffset="-41983.527">4387 13937 0,'0'0'0,"0"0"0,0 0 16,0 0-1,0 0-15,0 0 16,0 0-1,0 0-15,0 0 16,0 0-16,42 3 16,-13 6-1,7 6-15</inkml:trace>
  <inkml:trace contextRef="#ctx0" brushRef="#br0" timeOffset="-41740.241">4535 14511 0,'0'0'0,"0"0"16,0 0-16,0 0 15,-12-26 1,12 20-16,12 6 16,-12 0-1,48 12-15</inkml:trace>
  <inkml:trace contextRef="#ctx0" brushRef="#br0" timeOffset="-32857.214">8798 15559 0,'0'0'0,"0"0"0,0 0 0,0 0 0,0 0 0,0 0 0,0 0 0,0 0 0,12-32 0,-6-957 0,0 1972 0,0-983 0,0-6 16,-1 6-16,1-6 16,0 6-16,6-6 15,0-3 1,6-3-16,5-3 16,1-2-1,-6-7-15,6-9 16,-7 1-1,-5 2-15,0-2 16,0-1-16,-6-5 16,6-4-1,-6 7-15,-6-4 16,0 13 0,0 2-16,-6 3 15,0 0 1,0-2-16,-6 5 15,0-3-15,-6-2 16,1 2 0,-1 3-16,0 3 15,0 4 1,-5-1-16,5 6 16,0 3-1,0-3-15,1 6 16,-7 6-16,6-3 15,-6 0 1,1 3-16,5 0 16,-6-3-1,1 8-15,-1-2 16,0 0-16,1 0 16,5 9-1,0 0-15,0 2 16,6 1-1,7 9-15,-7-4 16,6 7 0,-6-1-16,6 4 15,6-1-15,-6-2 16,6-4 0,0 4-16,6-3 15,-6-4 1,6 1-16,0 0 15,6-4-15,-6 1 16,5-3 0,1-4-16,6-2 15,-6 3 1,6-3-16,-1-3 16,1 2-1,0-5-15,-6 0 16,6-3-1,-7-6-15,-5 0 16,0 0-16,6 0 16,12-6-1,11 6-15</inkml:trace>
  <inkml:trace contextRef="#ctx0" brushRef="#br0" timeOffset="-30941.114">21137 15500 0,'0'0'0,"0"0"16,0 0-16,0 0 15,0 0-15,-15-33 16,12 27 0,0 0-16,0 4 15,3-1 1,0-3-16,3 6 15,3 0 1,9 0-16,11 0 16,19 0-16,20-6 15,12 0 1,-3 3-16,-9-3 16,-9 0-1,-6 0-15,1 0 16,-4-6-1,-2 6-15,-1-5 16,-3-10-16,-2 3 16,-7-9-1,-2 1-15,-6-1 16,-7-8 0,1-7-16,-3-2 15,3-6-15,-3-1 16,-4 1-1,-5 9-15,-3-1 16,-3 7 0,-6-1-16,-5-2 15,-10-1 1,-6 1-16,1-1 16,-1 1-16,0 8 15,1 1 1,2-1-16,3 6 15,-2 1 1,2-1-16,-3 9 16,0 0-1,4 0-15,-4 10 16,-3-1-16,-2 0 16,-7 3-1,1 0-15,-7 0 16,1 3-1,-1 3-15,4 0 16,-3 6 0,2 2-16,4 10 15,5-3-15,6 6 16,6-4 0,1 7-16,2 0 15,3 2 1,0 4-16,0-1 15,3 7 1,1 2-16,-1-5 16,3 2-16,3 1 15,3-4 1,6 4-16,3 5 16,2-2-1,1-4-15,0-3 16,0-2-16,0 0 15,3-1 1,2 4-16,10-4 16,3 1-1,8-7-15,7 4 16,-1-9-16,0-4 16,1-2-1</inkml:trace>
  <inkml:trace contextRef="#ctx0" brushRef="#br0" timeOffset="-26561.211">1231 13662 0,'0'0'0,"0"0"0,0 0 0,0 0 0,30-32 0,-12 26 0,6 6 0,17 11 0</inkml:trace>
  <inkml:trace contextRef="#ctx0" brushRef="#br0" timeOffset="-24608.17">4932 13706 0,'0'0'0,"0"0"15,0 0-15,35-32 16,31-4-16,40-23 16,18-6-1,-11 3-15,-1 3 16,7 3-1,-30 2-15,-30 13 16,-12 5-16,-11 13 16,-13 11-1,-5 3-15</inkml:trace>
  <inkml:trace contextRef="#ctx0" brushRef="#br0" timeOffset="-24174.887">5565 13280 0,'0'0'0,"-41"-32"0,17 20 16,12 3-16,1 9 16,5 0-1,0 0-15,6 0 16,6 0-16,0 0 15,29-6 1,18 0-16,13-3 16,-7 0-1,-6 1-15,-12 8 16,1 0 0,-7 0-16,-5 0 15,-6 5-15,-1-2 16,-11 0-1,0 0-15,-6 0 16,0 0 0,-6 0-16,0 0 15,0-3 1,-12 24-16,-23 23 16,-7 42-16,-11 38 15,5 27 1</inkml:trace>
  <inkml:trace contextRef="#ctx0" brushRef="#br0" timeOffset="-23242.447">1658 15893 0,'0'0'0,"-42"-29"0,30 17 15,-5 0 1,5 6-16,-6 3 15,0 0 1,-11 3-16,-7 0 16,-5 0-1,5 3-15,1 0 16,11-3-16,0 6 16,13 0-1,-1 6-15,6 3 16,0 11-1,0 37-15,0 40 16,6 42-16,6 15 16,-6-27-1,0-35-15,6-24 16,12-15 0,11-9-16,1-8 15,11-13 1,-5-2-16,5-6 15,-5-10-15,-1-5 16,7-6 0,-1-3-1</inkml:trace>
  <inkml:trace contextRef="#ctx0" brushRef="#br0" timeOffset="-22957.239">1824 16219 0,'0'0'0,"0"0"0,-42-15 16,36 15-1,0 0-15,0 0 16,6 0-1,0 6-15,0-6 16,18 65 0,6 0-16,5 9 15,1-3 1,0 0-16,-1-14 16,1 2-16</inkml:trace>
  <inkml:trace contextRef="#ctx0" brushRef="#br0" timeOffset="-22709.128">2102 16269 0,'0'0'0,"-48"3"15,7 18-15,-18 23 16,-12 16-16,6 11 16,17-9-1,19-18-15,17-11 16,6-16 0,0-11-16</inkml:trace>
  <inkml:trace contextRef="#ctx0" brushRef="#br0" timeOffset="-22209.283">2214 15956 0,'0'0'0,"0"0"16,-29-18-16,29 15 16,0 3-1,0 0-15,0 0 16,0 0-16,83-24 16,-60 21-1,1-3-15,-6 3 16,-1 0-1,1 3-15,6 3 16,0 9-16,17 33 16,1 38-1,-1 38 1,-6 6-16,-5 0 16,-18-29-16,-6-36 15,-6-14 1,-6-13-16,0-8 15,0 2-15,-12-2 16,-5 0 0,-7-7-16,0-8 15,1-6 1,-1-6-16</inkml:trace>
  <inkml:trace contextRef="#ctx0" brushRef="#br0" timeOffset="-21807.805">3114 16639 0,'0'0'0,"0"0"0,0 0 16,0 0 0,-29-38-16,11 11 15,-6 6 1,1-2-16,-1 11 16,6 3-16,0 6 15,1 9 1,-13 21-16,0 29 15,-11 33 1,5 14-16,7-8 16,11-12-1,0-6-15,6-15 16,12-18 0,6-23-16,6-15 15</inkml:trace>
  <inkml:trace contextRef="#ctx0" brushRef="#br0" timeOffset="-20959.784">2948 16556 0,'0'0'0,"0"0"16,-29-20-16,17 14 15,6 6-15,0-6 16,6 6 0,0 0-16,0 0 15,0 0 1,0 0-16,0 0 16,0 0-1,71 21-15,-41-10 16,-6 7-16,-7 3 15,1-3 1,-6 2-16,-6-2 16,-6 0-1,6-3-15,-6 5 16,-6-2 0,0-6-16,0 6 15,-6-3 1,-6-4-16,7 1 15,-13-3-15,6 9 16,-6-3 0,1-4-16,11 1 15,0-6 1,6 0-16,0-3 16,6-3-16,6 0 15,-6 0 1,6 0-16,0 0 15,6 0 1,6 3-16,-1 3 16,7-3-1,6 9-15,-1 0 16,1 2-16,-1 4 16,-5 3-1,0-3-15,-6 5 16,-7-8-1,-5 6-15,0-3 16,0-4 0,-6-2-16,-6 9 15,0-3-15,-6 5 16,-5-2 0,5-3-16,-6-3 15,0-4 1,-5 7-16,-1-3 15,-6-3 1,1 3-16,-19-6 16,-11-6-16,-6-6 15,-12-9 1,6-24-16,18-17 16</inkml:trace>
  <inkml:trace contextRef="#ctx0" brushRef="#br0" timeOffset="-10327.4">8224 16722 0,'0'0'0,"0"0"16,0 0-16,0 0 15,-36-9-15,30 9 16,-6 0 0,1 0-16,5 0 15,-6 3 1,6-3-16,0 0 16,6 0-1,0 0-15,0 0 16,0 0-16,71-3 15,-35-3 1,5 0-16,0 1 16,7-1-1,5 0-15,0-3 16,1 3 0,-7 0-16,-6 0 15,-5 0-15,-6 6 16,-1 0-1,-5 0-15,6 0 16,-1 0 0,7 0-16,-1 0 15,1-6-15,5 0 16,-5 3 0,-1 0-16,-11 0 15,0 0 1,-1 3-16,-5 0 15,0 0 1,0 0-16,-1 0 16,7 0-1,-6-3-15,5 1 16,1-1-16,0 3 16,-6 0-1,5 0-15,1 3 16,5-1-1,-5 1-15,6 0 16,-1 0-16,7 3 16,-1-6-1,1 6-15,-6 0 16,-7 0 0,1 0-16,0 0 15,-7 0 1,1 3-16,-6-3 15,6 5-15,-6-5 16,5 0 0,1-3-16,0-3 15,0 0 1,-7 0-16,7 0 16,0 0-1,0 6-15,5-6 16,1 6-16,0-6 15,5 6 1,1-6-16,0 6 16,-7-3-1,1 0-15,0-3 16,-7 0 0,1 0-16,0 0 15,0 0-15,-1 0 16,1-3-1,0 0-15,0-3 16,-6 6 0,5 0-16,-5 0 15,-6 0 1,6 0-16,6 15 16</inkml:trace>
  <inkml:trace contextRef="#ctx0" brushRef="#br0" timeOffset="192.556">33114 11738 0,'0'0'0,"0"0"0,0 0 0,0 0 0,0 0 0,0 0 0,-33-5 0,25 10 0,-1 4 0,-3 3 0,-6 12 0,18-24 0,-21 38 0,1 1 0,-1 11 16,3-3-16,3 4 15,9-1 1,3 6-16,1-5 15,-1 2 1,-6 12-16,-9 6 16,-3 3-1,-2-3-15,2 0 16,0-9-16,6-9 16,6-5-1,1-1-15,2 9 16,3-11-1,3-4-15,0-2 16,0-4 0,-3-2-16,0 5 15,3-5-15,0 5 16,3 1 0,3-1-16,2 13 15,7 5 1,0-3-16,-3-3 15,0 1 1,-6-4-16,0 0 16,0 7-16,5 2 15,7 9 1,3 3-16,3 0 16,2-6-1,10 0-15,2-8 16,-2-4-1,-4-12-15,-5-5 16,-3-6-16,-4-10 16,1 4-1,0-6-15,2-6 16,4 6 0,6-7-16,5-2 15,1-3-15,2-6 16,3-3-1,-2-2-15,-7-7 16,-5 0 0,-6-3-16,-4-5 15,-2-10 1,0-8-16,6-22 16,-4 4-16,-2-3 15,-3 3 1,-3-3-16,-3 6 15,0 2 1,-4-17-16,1-6 16,0 3-16,0 3 15,-3 6 1,0-3-16,0-3 16,3-6-1,-6 0-15,-3 6 16,0 9-1,-3 6-15,-3-3 16,0 8-16,1 7 16,-4-6-1,-3-16-15,3 7 16,3-6 0,-3 9-16,-5 6 15,-16-7 1,-14 1-16,-10-3 15,4 6-15,6 5 16,5 1 0,4 3-16,2-7 15,7 7 1,-4 5-16,-8 7 16,-33 8-1,-27 15-15,-29 24 16</inkml:trace>
  <inkml:trace contextRef="#ctx0" brushRef="#br0" timeOffset="1970.662">28857 14864 0,'0'0'0,"0"0"0,0 0 16,0 0 0,0 0-16,0 0 15,0 0-15,0-39 16,-3 30 0,-3-8-16,-3-1 15,-11-9 1,-10 6-16,-8-2 15,-7 5 1,1 3-16,-1 3 16,4 3-16,-1 4 15,4-1 1,-4 0-16,1 6 16,3 0-1,-1 6-15,1 0 16,-4 5-1,4-2-15,2 9 16,4-3-16,2 8 16,0-2-1,4 3-15,2-3 16,3 5 0,4-2-16,2 14 15,0 1 1,3 8-16,3-5 15,3-1-15,0 0 16,0 4 0,1-1-16,-1 1 15,0 2 1,0 9-16,0 9 16,0 9-16,3-9 15,0-5 1,3-10-16,0 3 15,3-2 1,0-1-16,0 6 16,3 15-1,0 6-15,0-9 16,0-9 0,0-2-16,2-7 15,7-3 1,6-2-16,9-1 15,8 0-15,0-5 16,1-7 0,-3-2-16,-1-6 15,4-7 1,-1 1-16,-2-3 16,-1-6-16,4-6 15,2-6 1,6-6-16,10-18 15,8-5 1,3-19-16,-15-2 16,-9-9-16,-5-6 15,-1-30 1,-2 4-16,-3-4 16,-7 15-1,-5 6-15,0-18 16,-12 4-1,-4 2-15,-5 0 16,-8 0-16,-7 12 16,-9-20-1,-3 2-15,1 12 16,2 6 0,0 0-16,-8-3 15,-10-5-15,-23-10 16,-9 9-1,-6 9 1</inkml:trace>
</inkml:ink>
</file>

<file path=ppt/ink/ink14.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30:35.307"/>
    </inkml:context>
    <inkml:brush xml:id="br0">
      <inkml:brushProperty name="width" value="0.05292" units="cm"/>
      <inkml:brushProperty name="height" value="0.05292" units="cm"/>
      <inkml:brushProperty name="color" value="#FF0000"/>
    </inkml:brush>
  </inkml:definitions>
  <inkml:trace contextRef="#ctx0" brushRef="#br0">14805 7311 0,'0'0'0,"0"0"0,0 0 15,0 0-15,0 0 0,0 0 0,0 0 0,0 0 0,0 0 0,0 0 0,32-15 0,-14 12 0,0 0 0,-1 3 0,1 3 0,3 3 16,3 0 0,2 0-16,1 0 15,-4-3 1,4 0-16,3 0 16,-4-3-16,1 3 15,3 0 1,2 3-16,-5 0 15,-3 0 1,-4 2-16,1-2 16,-3-3-16,-3 0 15,-1 0 1,1-3-16,0 0 16,0 0-1,0 0-15,-1 0 16,1 0-1,3 3-15,0-3 16,-1 6 0,1-6-16,0 0 15,-3 0-15,5 0 16,4-6 0,6 6-16,8-3 15,1-3 1,-1 0-16,-2 3 15,-4 1-15,-2-4 16,-3 6 0,-1-6-16,-2 6 15,3-6 1,-1 6-16,1-3 16,2-3-16,4 0 15,2 3 1,-5 3-16,3 3 15,-1 0 1,1 3-16,-1 0 16,-2 0-1,0-6-15,-1 6 16,1-6-16,-1 6 16,1-4-1,-3 1-15,-1 0 16,4 0-1,5 0-15,7 0 16,-1-3 0,1 0-16,-1 0 15,1 0 1,-4 0-16,-2 0 16,-4 0-1,1 0-15,-1 0 16,4 0-16,5 0 15,10-3-15,-4 0 16,0 0 0,-8 0-16,-7 0 15,-5 1 1,-6-4-16,-6 6 16,-4 0-1,-2 0-15,0 0 16,0-6-1,-3 6-15,3-9 16,0-6-16,0-12 16,-1-17-1,1-15-15,-3-12 16,-3-3 0,-6-12-16,-6-29 15,0-7-15,-2 13 16,-4 8-1,0 6-15,3 13 16,9-1 0,0 0-16,6 12 15,0 6 1,-3 8-16,-6 4 16,0 0-1,-3 6-15,1-4 16,-1 13-16,3-7 15,-3 19 1,3-4-16,0 4 16,0 11-1,-3-3-15,-3-6 16,-2 4-16,-1 5 16,-6-3-1,-3-6-15,1 4 16,-4 5-1,-5-3-15,-4 6 16,-5-6 0,-13-2-16,-29-1 15,-8 9-15,-1 0 16,-3 1 0,-29 5-16,-1 6 15,16-9 1,17 9-16,-3 0 15,-17 0 1,2 0-16,10 0 16,2 9-16,-35 8 15,3 1 1,23 3-16,27 5 16,21-8-1,14-6-15,10 0 16,5 0-1,4-9-15,2 9 16,9-4-16,3-2 16,6 0-1,4 6-15,2-6 16,2 12 0,4 2-16,3 31 15,3 14-15,-3 6 16,3 6-1,-6 12-15,0 17 16,-3-8 0,0-15-16,0-6 15,0-3 1,-1-9-16,-2 6 16,0 12-16,-2 8 15,-4-8 1,3-9-16,-3-9 15,3-8 1,-3-10-16,3-9 16,0-2-1,-3-4-15,0 7 16,0-1 0,-3 1-16,0-7 15,3-2-15,-2-9 16,2 2-1,-3-2-15,0 3 16,0-1 0,0 1-16,3-6 15,0-3-15,0-3 16,3-1 0,0-2-16,1-6 15,2-3 1,0 0-16</inkml:trace>
  <inkml:trace contextRef="#ctx0" brushRef="#br0" timeOffset="20639.158">17344 7299 0,'0'0'0,"0"0"0,0 0 0,0 0 0,0 0 0,0 0 0,0 0 16,0 0-16,0 0 0</inkml:trace>
  <inkml:trace contextRef="#ctx0" brushRef="#br0" timeOffset="20824.958">17191 7465 0,'0'0'0,"0"0"15,0 0-15,0 0 16</inkml:trace>
  <inkml:trace contextRef="#ctx0" brushRef="#br0" timeOffset="22181.939">15071 7418 0,'0'0'0,"0"0"15,0 0-15,-33 9 16,19-9 0,-4 0-16,-3-6 15,-11-6 1,-10-3-16,-8-9 16,-1-2-16,10-13 15,5 1 1,4-18-16,8 2 15,6-2 1,4-3-16,-1-3 16,6-9-16,0-18 15,3 12 1,0 9-16,3 6 16,0 3-1,3 5-15,3 10 16,3-1-1,3 4-15,9-6 16,6 5-16,5 7 16,7 2-1,2 12-15,1-2 16,2 8 0,3-3-16,4 12 15,2 3 1,3 3-16,4 0 15,-4 3-15,-3 3 16,-8 0 0,-4 12-16,-5 3 15,-4 2 1,-5-2-16,0 6 16,-4 2-16,-2 1 15,-3-1 1,0 4-16,-3-3 15,-3-1 1,-4 13-16,-2 14 16,-3 12-1,0-6-15,0 0 16,0-9-16,0 4 16,-3-13-1,1-5-15,-4-1 16,-6 6-1,-6 10-15,-3-4 16,-5 0 0,-10 1-16,-2-13 15,-7-5 1,4-7-16,2 1 16,7-15-16,5 0 15,3-6 1,4-4-16,2-2 15,0-2 1,0-4-16,1 6 16,-1-6-16</inkml:trace>
  <inkml:trace contextRef="#ctx0" brushRef="#br0" timeOffset="25053.754">6288 9019 0,'0'0'0,"0"0"15,0 0-15,0 0 16,0 0 0,0 0-16,0 0 15,0 0 1,0 0-16,0 0 16,0 0-16,0 0 15,0 0 1,0 0-16,0 0 15,0 0 1,0 0-16,23 32 16,-17-26-16,0 0 15,6 0 1,-6-6-16,6 6 16,-6-6-1,6 6-15,-6-6 16,5 6-1,7-3-15,0 0 16,0 0 0,11 0-16,1 0 15,-1-3-15,-5 0 16,6 0 0,-7 0-1,1 0-15,0 0 16,-1 0-16,7-3 15,6 0-15,-1 0 16,-5 0 0,5 3-16,-5 0 15,-1 0 1,7 3-16,-1-3 16,7-3-1,-7 0-15,1-3 16,0 6-1,-7-6-15,1 6 16,-7 0-16,1 0 16,0 0-1,-1 0-15,1 0 16,6 0 0,5 0-16,1 0 15,5 0-15,1 0 16,-1-6-1,-5 6-15,-7 0 16,1 0 0,-1 0-16,-5 0 15,0 0 1,-1 0-16,1-3 16,6 0-16,-7 0 15,13 0 1,0 0-16,5 3 15,0 0 1,1 0-16,-1 0 16,-11 0-1,5 0-15,-5 0 16,6 0-16,-7 0 16,1-3-1,-1 0-15,1-3 16,-6 6-1,5 0-15,-5 0 16,6 0-16,-1 0 16,1 0-1,-1 0-15,7 0 16,-1-6 0,1 6-16,-7-5 15,7 5 1,0 0-16,-7 0 15,7 0-15,-7 0 16,13 0 0,11 0-16,0 0 15,-5-3 1,-1 0-16,-11 0 16,-1 0-1,-5 0-15,-7 0 16,1 0-16,-6-3 15,0 6 1,-1-6-16,1 6 16,0-6-1,0 6-15,5-6 16,1 6 0,0-3-16,5 0 15,1 0 1,-1 0-16,1 0 15,0 0-15,-7 0 16,1 3 0,6-5-16,-7 5 15,7-6 1,-6 6-16,5-6 16,1 6-1,-7-6-15,1 0 16,0 3-16,-6 0 15,-7 0 1,1-3-16,-12 6 16,0 0-1</inkml:trace>
  <inkml:trace contextRef="#ctx0" brushRef="#br0" timeOffset="28063.879">11767 7542 0,'0'0'0,"0"0"0,0 0 16,-23-33-16,20 19 16,0-4-1,-3 0-15,-3-3 16,-3 1-1,-6-4-15,-5 6 16,-1 0 0,-3 4-16,-2 8 15,2 0 1,3 6-16,1 3 16,-4 0-16,-3 15 15,4 2 1,2 10-16,9 5 15,6 10 1,3 17-16,1 21 16,-4 14-16,9 4 15,6 6 1,-1-4-16,4-2 16,-3-18-1,0-12-15,3-6 16,0 0-1,0-9-15,3 6 16,2-3-16,1 7 16,3 2-1,-3-15-15,0-9 16,-4-5 0,1-4-16,0-5 15,3-6-15,-3 2 16,0-8-1,-1-6-15,1-3 16,0-3 0,3-6-16,-3 0 15,3-3 1,2-9-16,7-18 16,9-20-16,2-27 15,-2-9 1,-7 0-16,-8 9 15,-9 12 1,-6 0-16,-3 3 16,-3-15-16,-3-3 15,-3-12 1,0 1-16,3 14 16,-2 3-1,-4 15-15,0 14 16,0 7-1,0 14-15,3 3 16,3 6 0,12 4-16,9-1 15</inkml:trace>
  <inkml:trace contextRef="#ctx0" brushRef="#br0" timeOffset="29314.381">13860 7332 0,'0'0'0,"-47"-27"0,26 21 15,0 6-15,-2 6 16,-7 0-1,-5 6-15,-4 3 16,-5 11 0,-1 10-16,-8 8 15,6 10-15,2 20 16,7 8 0,2 1-16,7 0 15,8-3 1,3 0-16,3 12 15,-5 8-15,5-8 16,3-15 0,3-6-16,9-3 15,9 3 1,3 0-16,3 0 16,5-3-1,7-6-15,3-2 16,-4-4-1,1-9-15,2 3 16,1-5-16,3-1 16,-1 1-1,1-13-15,-4-5 16,-2-9 0,3-7-16,-1-2 15,4-3-15,-7-6 16,1-3-1,3-3-15,2-11 16,4-16 0,-4-8-16,-2-13 15,-6 4 1,-7-15-16,-5-18 16,3-15-16,0-2 15,-3 11 1,-4 6-16,-2-12 15,-3-2 1,0 2-16,0 9 16,0 0-1,3 4-15,-3-22 16,0 6-16,0 18 16,-3 21-1,-3 9-15,-3 11 16,-3 7-1,-3 5-15,-5 1 16,-31-4 0,-8 15-16,0 12 15</inkml:trace>
  <inkml:trace contextRef="#ctx0" brushRef="#br0" timeOffset="31138.083">10622 8871 0,'0'0'0,"0"0"0,0 0 16,0 0-16,0 0 16,0 0-1,0 0-15,0 0 16,0 0-1</inkml:trace>
  <inkml:trace contextRef="#ctx0" brushRef="#br0" timeOffset="31795.697">13037 8939 0,'0'0'0,"0"0"16,0 0-1,0 0-15,0 0 16,0 0-16,0 0 16</inkml:trace>
  <inkml:trace contextRef="#ctx0" brushRef="#br0" timeOffset="38506.892">16915 6009 0,'0'0'0,"0"0"0,0 0 0,0 0 0,0 0 0,0 0 0,0 0 0</inkml:trace>
  <inkml:trace contextRef="#ctx0" brushRef="#br0" timeOffset="38979.066">16936 6258 0,'0'0'0,"0"0"15,0 0-15,0 0 16,0 0 0,0 0-16,0 0 15,9-51 1,35 4-16,48-21 15,12-9 1,-1 0-16,-5 9 16,0-3-16,-18 12 15,-15 8 1,-12 7-16,-21 11 16,-11 19-1</inkml:trace>
  <inkml:trace contextRef="#ctx0" brushRef="#br0" timeOffset="39545.479">16992 7190 0,'0'0'0,"0"0"16,89-45-16,12-11 15,23-21 1,27-26-16,-9-19 15,-3 7 1,-20 32-16,-13 15 16</inkml:trace>
  <inkml:trace contextRef="#ctx0" brushRef="#br0" timeOffset="40828.951">14458 8897 0,'0'0'0,"0"0"0,50 6 16,4-6 0,20 0-16,3-9 15,9-14 1,2-16-16,-11-5 15,-3 5-15,-6-5 16,1 6 0,-13-1-16,-12 7 15,-5-1 1,-7 0-16,-5-2 16,-3-12-1,-1-22-15,-2-7 16,-6 10-16,-6-2 15,-3 3 1,-6 6-16,-6-12 16,-3-6-1,-6 3-15,-6 3 16,-5 18 0,-10 5-16,-11 7 15,-4 8-15,7 10 16,8 11-1,4 9-15,-1 6 16,1 3-16,-16 32 16,-11 39-1,0 27-15,6 17 16,20-2 0,27-10-16,21 1 15,9-16 1,5-17-16,7-15 15,5-14-15,4-13 16,14-5 0,15-12-16,9-12 15,6-1 1</inkml:trace>
  <inkml:trace contextRef="#ctx0" brushRef="#br0" timeOffset="41927.773">17880 7746 0,'0'0'0,"0"0"16,0 0-16,-3-32 16,-3 20-1,-2 3-15,-1-9 16,-6 6 0,-3 0-16,3 4 15,0-4-15,-5 6 16,-1 6-1,-3 6-15,-5 3 16,-1 5 0,-2 7-16,-1 12 15,0 5 1,4 1 0,2-1-16,4-2 15,2-1-15,3 4 16,3-1-16,3 4 15,1 11 1,2 3-16,3 0 16,3-8-1,3-10-15,0 1 16,3-4-16,3-2 16,3-1-1,2-5-15,1 5 16,0-8-1,3-3-15,0 2 16,-1-8 0,4-3-16,6 3 15,0-6 1,5-6-16,1 3 16,-7-6-16,1-6 15,0 3 1,0-6-16,-1-6 15,1 0 1,-3-8-16,-1-7 16,4-11-1,3-16-15,-4-14 16,-2 15-16,-6 0 16,-3 9-1,-6 2-15,-3 1 16,0 5-1,-3 1-15,0-7 16,-3 7 0,-3-6-16</inkml:trace>
  <inkml:trace contextRef="#ctx0" brushRef="#br0" timeOffset="43239.785">14955 8533 0,'0'0'0,"0"0"0,0 0 15,0 0-15</inkml:trace>
  <inkml:trace contextRef="#ctx0" brushRef="#br0" timeOffset="46277.317">17404 10342 0,'0'0'0,"0"0"16,0 0-16,0 0 15,0 0 1,-21 35-16,18-20 15,3 3 1,0-1-16,0 4 16,3 0-16,0-3 15,0 5 1,3-8-16,0 6 16,0-9-1,0 5-15,-1-2 16,1-3-16,0 6 15,0-6 1,0-3-16,0 2 16,0 1-1,3-3-15,0-3 16,3 6 0,-1-3-16,1 0 15,0-4-15,-3-2 16,0 3-1,3-6-15,0 6 16,-1-6 0,4 0-16,-15 0 15,36-6-15,-19 0 16,1 6 0,-3-3-1,0 1-15,0-1 16,-1 0-16,1-3 15,3-3 1,3 3-16,-4-3 16,1 0-1,0 0-15,0-3 16,0 7-16,-1 2 16,1-3-1,-3 0-15,3 0 16,2-6-1,1 6-15,3-3 16,-1 3 0,4 0-16,-3 0 15,-1 6-15,-2-6 16,0 6 0,0-5-16,-1 5 15,1-6 1,0 6-16,0 0 15,-1 0-15,1 0 16,0 0 0,-1 0-16,1 6 15,3-6 1,-3 5-16,-1 1 16,4 0-1,3 3-15,-4-3 16,4 6-16,-3 3 15,-1-3 1,-2-1-16,-3 1 16,0 3-1,-4-3-15,1 0 16,-3 0 0,0-4-16,-3-2 15,-3 0-15,0 0 16,-1-6-1,-2 6-15,0-6 16,0 0 0,3 0-16,0-6 15,3 0 1,3 0-16,0 0 16,0-2-16,2-1 15,4 0 1,3-3-16,0 0 15,-1-3 1,1 4-16,3 5 16,-1 0-1,1 0-15,3 3 16,2-3 0,4 6-16,-1-6 15,-2 6-15,0 0 16,-1 0-1,-2 0-15,0 0 16,-1 0 0,1 0-16,-1 0 15,-2 6-15,3-6 16,2 6 0,4-3-16,5 0 15,1 0 1,-1 0-16,-2 0 15,-4-3 1,-2 0-16,0 0 16,-4 0-16,4 0 15,0 0 1,2 0-16,4 0 16,2 0-1,7-3-15,2 0 16,0 0-16,1 3 15,-4 3 1</inkml:trace>
  <inkml:trace contextRef="#ctx0" brushRef="#br0" timeOffset="52393.704">18363 10333 0,'0'0'0,"0"0"0,0 0 0,0 0 0,0 0 0,0 0 0,0 0 0,0 0 0,0 0 0,0 0 0,0 0 0,-30-18 0,30 18 0,-6-3 0,3 0 0,0 3 0,0 0 16,0 0 0,0 0-16,3 0 15,0 3 1,0 0-16,0 9 16,-2 6-1,-1 8-15,-3 19 16,0 11-16,0 12 15,0 12 1,0 14-16,0-2 16,-6-9-1,-3 6-15,-8 0 16,-1-9 0,3-12-16,6-15 15,7-18-15,5-2 16,6 0-1</inkml:trace>
  <inkml:trace contextRef="#ctx0" brushRef="#br0" timeOffset="53026.477">18910 11369 0,'0'0'0,"0"0"16,-29-9-16,11 9 15,-6 0-15,-14 3 16,-4 3 0,1 5-16,3 1 15,2 9 1,9 3-16,10-10 16,14 4-1,9-3-15,11 6 16,10 2-1,9 1-15,-1 3 16,-2-4 0,-13-2-16,-8-3 15,-9-3-15,-9 2 16,-17 16 0,-25 11-16,-11 4 15,3-10-15,11-8 16,16-10-1,11-8-15,9-12 16</inkml:trace>
  <inkml:trace contextRef="#ctx0" brushRef="#br0" timeOffset="53259.942">19212 10919 0,'0'0'0,"0"0"0,9 47 15,-3 51 1,-3 79 0,-6 13-16,-9-10 15,9-26-15,9-33 16,3-5-1</inkml:trace>
  <inkml:trace contextRef="#ctx0" brushRef="#br0" timeOffset="53526.179">18940 11522 0,'0'0'0,"0"0"16,0 0-16,0 0 15,42 18 1,-4-12-16,12-3 16,10-6-16,5-3 15,9-6 1,6-2-16,-3-10 15,0 3 1</inkml:trace>
  <inkml:trace contextRef="#ctx0" brushRef="#br0" timeOffset="54006.716">19781 11534 0,'0'0'0,"0"0"16,0 0-16,0 0 16,0 0-1,0 0-15,0 0 16,0 0 0,-45-20-16,4 25 15,-15 4 1,5 15-16,7 3 15,14 5-15,19 1 16,8-15 0,8-1-16,7-8 15,9-3 1,3-6-16,5-15 16,4-14-1,-4-4-15,-5-11 16,-6 11-16,-6 15 15,-3 4 1,-3 11-16,0 6 16,-1 3-1,1 8-15,3 10 16,0 3 0,0-4-16,0-2 15,3-9-15,3-9 16,2-6-1</inkml:trace>
  <inkml:trace contextRef="#ctx0" brushRef="#br0" timeOffset="54359.896">20121 11490 0,'0'0'0,"0"0"16,0 0-16,0 0 15,-12 62 1,1-18-16,-1-2 15,3-7 1,0-8-16,3-6 16,3-9-16,3-7 15,3-5 1,-3 0-16,30-23 16,-1-4-1,4 1-15,-4 8 16,-5 6-1,-3 9-15,-6 6 16,-1 9 0,1 6-16,0 2 15,3 4-15,5-3 16,13 2 0,8-17-16,13-12 15</inkml:trace>
  <inkml:trace contextRef="#ctx0" brushRef="#br0" timeOffset="55326.14">20906 11650 0,'0'0'0,"0"0"0,0 0 15,-18-33 1,3 27-16,-3 6 16,-8 6-1,-7 15-15,-5 11 16,2 19-1,12-1-15,13-6 16,8-11-16,3-12 16,3-7-1,3-11-15,-6-3 16,29-26 0,7-25-16,17-43 15,18-54-15,12-12 16,-21 39-1,-29 50-15,-16 38 16,-8 15 0,-3 9-16,-3 12 15,-3-3 1,-15 77-16,1 42 16,-4 43-1,15-2-15,18-21 16,8-38-16,-2-42 15,3-26 1,2-21-16,1-12 16,11-15-1,10-24-15,-4-8 16,-11 3-16,-18 11 16,-9 6-1,-6 16-15,-3-1 16,0 3-1,-3 9-15,6 0 16,0 0 0,0 0-16,-24 65 15,27-47 1,9-3-16,6-13 16,14-7-16,24-25 15,4-11 1,-10-1-16,-15 10 15,-14 14 1,-6 9-16,-6 3 16,-6 12-16,0 0 15,0 6 1,0 8-16,0 7 16,0 0-1,0-10-15,0-2 16,2-6-16,1-6 15,6-9 1,9-15-16,14-17 16,22-12-1,2 11-15,-9 13 16,-8 14 0,-13 12-16,1 12 15,0 8 1,-1 4-16,1 3 15,-4 5-15,4-14 16,5 3 0,10-18-16,32-12 15,29-18 1</inkml:trace>
  <inkml:trace contextRef="#ctx0" brushRef="#br0" timeOffset="55728.673">22747 11744 0,'0'0'0,"0"0"16,0 0-16,0 0 15,0 0 1,12-29-16,-30 20 16,-9 3-1,-14 6-15,-21 18 16,-3 17-16,14 13 16,22-7-1,17-5-15,15-16 16,12 7-1,11 0-15,7-10 16,5-17-16,19-26 16,8-25-1,9-32-15,-3-20 16,-15-24 0,0-18-16,-14 8 15,-22 22 1,-8 14-16,-9 42 15,-3 27-15,-6 20 16,6 12 0,-71 86-16,-29 142 15,-1 73 1,39 43-16,38-42 16,15-24-1</inkml:trace>
  <inkml:trace contextRef="#ctx0" brushRef="#br0" timeOffset="59075.106">21077 10812 0,'0'0'0,"0"0"0,0 0 0,0 0 0,0 0 0,0 0 0,0 0 0,0 0 0,0 0 0,45-26 0,-19 20 0,7 0 0,5 6 0,10-6 16,8 0-16,9 0 15,-6 0 1,1 0-16,-4 3 16,3-3-1,6 6-15,9 0 16,12-6-16,-9-6 16,-9 9-1,-9 1-15,-5-1 16,-10 0-1,-3 3-15,-5-3 16,-9 3 0,-7 0-16,-8 0 15,-6 3-15</inkml:trace>
  <inkml:trace contextRef="#ctx0" brushRef="#br0" timeOffset="61241.79">22442 9235 0,'0'0'0,"0"0"16,0 0-16,0 0 16,0 0-1,39-9-15,-16 3 16,10-6-16,5-6 15,1 4 1,-1-4-16,-5 9 16,-4-3-1,-5 0-15,-3 6 16,0 6 0,-4 0-16,-2 6 15,0 9-15</inkml:trace>
  <inkml:trace contextRef="#ctx0" brushRef="#br0" timeOffset="61607.628">22448 10276 0,'0'0'0,"0"0"0,0 0 16,21-32-16,-1 20 16,10-3-1,9-2-15,11-4 16,3-6 0,15 9-16,12 1 15</inkml:trace>
  <inkml:trace contextRef="#ctx0" brushRef="#br0" timeOffset="62205.456">17611 6015 0,'0'0'0,"0"0"16,0 0-16,0 0 16,0 0-1,-33-12-15,27 12 16</inkml:trace>
  <inkml:trace contextRef="#ctx0" brushRef="#br0" timeOffset="62324.926">17472 5861 0,'0'0'0,"0"0"0,0 0 16,32 15-16,22 8 15</inkml:trace>
  <inkml:trace contextRef="#ctx0" brushRef="#br0" timeOffset="68772.632">24825 10265 0,'0'0'0,"0"0"0,0 0 0,0 0 0</inkml:trace>
  <inkml:trace contextRef="#ctx0" brushRef="#br0" timeOffset="69440.072">23546 10510 0,'0'0'0,"0"0"0,0 0 16,0 0 0,51 0-16,17 0 15,56-3 1,24-3 0,42-8-16,14-1 0,3-15 15,12 7 1,-9-4-1,18 6-15,-21 6 16,12 4-16,-11 5 16,5 0-1,15 0-15,-15 6 16,6 6 0,-9 3-16,9 5 15,-26 1 1,-4-6-16,4 6 15,-16-12-15,19 3 16,-16 0 0,7-6-16,8 6 15,-20-6 1,5 0-16,-11 6 16,-9-12-16,6 0 15,-10 6 1,-2-6-16,12 0 15,-6-3 1,-3 0-16,0 6 16,0-3-16,-12 0 15,3 0 1,0 3-16,-6-5 16,3-7-1,18-6-15,-18-9 16,-6 10-1,-3-4-15,-26 3 16,-30 4-16,-27 8 16,-23 6-1,-13 6-15</inkml:trace>
  <inkml:trace contextRef="#ctx0" brushRef="#br0" timeOffset="70789.612">27791 6521 0,'0'0'0,"0"0"15,0 0-15,21 41 16,-6-2-1,0 11-15,2 9 16,1 4-16,-3 5 16,0 9-1,3 23-15,-4 10 16,-2-16 0,-3-17-16,0-3 15,0 3 1,-6 15-16,0 9 15,-3-10-15,-3-2 16,0 0 0,-3 26-16,0 7 15,0-13 1,3-20-16,0-12 16,3 6-16,0 17 15,0-5 1,0-9-16,-3 3 15,-6-1 1,0 16-16,4 11 16,-1-14-1,3-15-15,-3-12 16,0-3 0,-3 24-16,3 2 15,0-2 1,0-3-16,-3-1 15,-8 13-15,2 6 16,6-10 0,0-8-16,3-9 15,-3-3 1,-3 0-16,3 2 16,6 1-16,-2 6 15,2-6 1,0 6-16,0 2 15,0-2 1,0 6-16,0-3 16,0-9-1,3-1-15,0 7 16,3 12-16,3 2 16,3 1-1,-3-3-15,-6 14 16,5 18-1,-5 12-15,-3-3 16,1 3-16,10 6 16,4-12-1,-6-11-15,6 11 16,0-18 0,-3-23-16,-6-21 15,-6-12 1,-3-9-16,-3 0 15,0-23-15,6-24 16,3-9 0</inkml:trace>
  <inkml:trace contextRef="#ctx0" brushRef="#br0" timeOffset="71956.31">28854 10114 0,'0'0'0,"0"0"16,0 0-16,0 0 15,0 0 1,0 0-16,0 0 16,0 0-1,0 0-15,36 29 16,-13-17-16,13 15 15,11-4 1,12 10-16,-2-9 16,-4-4-1,-6 10-15,-8-9 16,-7 2-16,-5-8 16,-3 3-1,-7-9-15,-2 3 16,-3 0-1,-3-7-15,-3 1 16,0-3 0,-3-3-16,0 6 15,0-6-15,0 6 16,0-6 0,0 6-16,0-6 15,0 0 1,-3 0-16,0 6 15,-3-3 1,0 0-16,-6 3 16,-6 3-16,-6 3 15,0-1 1,1 1-16,2-3 16,-3 6-1,-5 0-15,-7-1 16,-8 4-1,-1 3-15,4-3 16,8-3-16,9-10 16,10 7-1,8 0-15,8 3 16</inkml:trace>
  <inkml:trace contextRef="#ctx0" brushRef="#br0" timeOffset="72705.972">29044 11049 0,'0'0'16,"0"0"-16,0 0 16,0 0-16,59 38 15,-21-23 1,4-6-16,2-3 15,-2-6-15,-4-6 16,1-3 0,-1-6-16,-2 4 15,-10-4 1,-5-3-16,-6 3 16,-6-3-1,-6 1-15,-3-4 16,-3 6-16,-6 0 15,-3 1 1,-3 14-16,-6 0 16,-8 11-1,-16 10-15,-14 15 16,-3 11 0,15 3-16,11 4 15,15-1-15,10-6 16,11-2-1,5-13-15,10 1 16,3-10 0,9-5-16,2-12 15,4-9 1</inkml:trace>
  <inkml:trace contextRef="#ctx0" brushRef="#br0" timeOffset="72885.04">29550 11303 0,'0'0'0,"0"0"0,0 0 16,0 33-16,-3 5 16,0 13-1,3-4-15,3 3 16,3 7-1</inkml:trace>
  <inkml:trace contextRef="#ctx0" brushRef="#br0" timeOffset="73739.059">27854 9016 0,'0'0'0,"0"0"16,0 0-16,0 0 15,0 0 1,0 0-16,-21-30 15,6 30-15,-9 6 16,-11 18 0,-13 8-16,-2 7 15,3 5 1,5 1-16,7-7 16,8-5-16,3-1 31</inkml:trace>
  <inkml:trace contextRef="#ctx0" brushRef="#br0" timeOffset="74272.208">27883 9060 0,'0'0'0,"0"0"0,0 0 15,0 0-15,0 0 16,0 0 0,0 0-16,0 0 15,0 0 1,0 0-16,30-6 15,-27 3 1,-3 0-16,0-3 16,0 6-16,0 0 15,0 0 1,0 0-16,-12-23 16,9 14-1,0-3-15,0 0 16,0 3-1,0 0-15,0 1 16,3 2-16,0 0 16,0 6-1,3-3-15,3 3 16,-6 0 0,33 9-16,-1 5 15,15 10 1,13 9-16,-7 8 15,-9 6 1</inkml:trace>
  <inkml:trace contextRef="#ctx0" brushRef="#br0" timeOffset="75149.86">26551 8696 0,'0'0'0,"0"0"0,0 0 15,0 0 1,9 48-16,3-19 16,11-2-1,16-1-15,11-8 16,4-3 0,-7-15-16,3-9 15,1-15 1,-1-2-16,-12-1 15,-5-2-15,-9 2 16,-4 0 0,-8 4-16,-3 2 15,-6 3 1,-3 3-16,-3 3 16,-6 1-1,-6 5-15,-5 6 16,-13 0-16,-20 12 15,-18 14 1,-3 10-16,6 11 16,11 9-1,10 3-15,11-2 16,16-13-16,11-5 16,9-7-1,12-2-15,14-4 16,34 1-1,28 0-15</inkml:trace>
  <inkml:trace contextRef="#ctx0" brushRef="#br0" timeOffset="75705.739">26883 9187 0,'0'0'16,"17"-29"-16,-5 14 15,0 3-15,0 0 16,3 1-16,-1 2 16,4 3-1,0 0-15,0 0 16,0 6 0,-7-6-16,-2 6 15,0 6-15,-3 0 16,-3 3-1,-3-9-15,-12 38 16,-6-2 0,-2 5-16,-4-5 15,3-10 1,3-2-16,4-9 16,5 2-16,6-8 15,3-3 1,9 0-16,8 6 15,16-3 1,26 0-16,24 0 16,3-3-1,9 11-15,2 1 16</inkml:trace>
  <inkml:trace contextRef="#ctx0" brushRef="#br0" timeOffset="81504.85">4174 13712 0,'0'0'0,"0"0"0,0 0 0,0 0 0,0 0 0,0 0 0,0 0 0,0 0 0,0 0 0,24 57 0,-12-16 0,5 0 0,7-8 16,-6-6-16,5-10 15,1-2-15,0-3 16,-1 0 0,7 0-16,0-3 15,-1-3 1,-5-6-16,12 0 16,5-6-16,6-9 15,18-15 1,1 4-16,-13 5 15,-12 3 1,-5 0-16,-1 12 16,-5-2-1,0-4-15,11 0 16,30-15-16,6-5 16,-6-4-1,-12 4-15,-5 11 16,-13 3-1,-11 12-15,-1 3 16,1 3 0,5 3-16,7 3 15,5 0 1,1 6-16,-1 0 16,0 0-16,-5 2 15,-1 4 1,1-3-16,-7 9 15,12 2 1,7 1-16,-7 2 16,6-14-16,7 0 15,-13-6 1,0-6-16,1 0 16,-7 0-1,12 3-15,1 0 16,-1 6-1,0-7-15,6 1 16,-5-3-16,-7-3 16,1 0-1,-1 0-15,-6 6 16,7 0 0,-1 9-16,6 0 15,12 0 1,1 2-16,-1-8 15,-6-9 1,0-6-16,0 0 16,6 0-16,1 3 15,-7 3 1,0 6-16,0 3 16,-6 3-1,7-6-15,-7-6 16,6 0-16,12-12 15,12-3 1,-6-8-16,-6 8 16,-6 3-1,-11 12-15,-1 0 16,0 0-16,6 12 16,6-3-1,-5 3-15,-7-6 16,0-1-1,1-2-15,5-3 16,-6 0 0,12 0-16,6 0 15,-6-3-15,0-2 16,1-1 0,-1 0-16,-6 3 15,-12 3 1,1 3-16,-1 3 15,6 8 1,-5-2-16,-1-6 16,-6 0-1,-5-6-15,5-6 16,-5 3-16,-6 0 16,-7 3-1,1 3-15,0 0 16,-7-3-1,7 6-15,-6 0 16,5 0-16,1 6 16,0-3-1,5-3-15,1 5 16,0 4 0,5-3-16,-5-6 15,11 6-15,13-3 16</inkml:trace>
  <inkml:trace contextRef="#ctx0" brushRef="#br0" timeOffset="86570.387">28878 9152 0,'0'0'0,"0"0"0,0 0 16,0 0-16,0 0 16,0 0-1,0 0-15,0 0 16,0 0 0,23-27-16,-8 15 15,6 4 1,3-4-16,11-6 15,7 0-15,-1 3 16,-5 4 0,-4-1-16,-2 3 15,-4-3 1,-2 6-16,-3-3 16,-3 3-16,-4 3 15,-2 0 1,-3 0-16,-3 0 15,-3 3 1,0 0-16,0 0 16,0 3-1,-3 0-15,0 3 16,0 3 0,0-9-16,-15 68 15,-3-14-15,1 2 16,-1-9-1,6-17-15,3-4 16,3-8-16,0-3 16,6-3-1,3 5-15</inkml:trace>
  <inkml:trace contextRef="#ctx0" brushRef="#br0" timeOffset="87804.913">29280 9187 0,'0'0'0,"0"0"0,0 0 16,0 0-1,0 0-15,-17-29 16,14 20 0,3 0-16,0 0 15,-3 3 1,0 0-16,0 6 15,-3 0 1,-6 0-16,12 0 16,-41 12-16,8 3 15,-2 3 1,-7 14-16,-2 7 16,-4 5-1,1 1-15,0 2 16,-4-6-16,-5 1 15,6-7 1,8-8-16,10-3 16,5-10-1,3 7-15,4-6 16,-1 0 0,3 2-16,-3-2 15,1 6-15,-1 3 16,0-1-1,3-2-15,1 6 16,-1 2 0,0-8-16,0 6 15,1-10 1,-1 4-16,0-3 16,-3 0-16,-2 2 15,-7 4 1,-2 3-16,2-1 15,3-2 1,4-3-16,2 2 16,3-8-1,-3 6-15,1-3 16,-1 2-16,3-2 16,0 3-1,1-3-15,2 5 16,3-8-1,0 3-15,3-9 16,3-3 0,6-3-16,6-1 15</inkml:trace>
  <inkml:trace contextRef="#ctx0" brushRef="#br0" timeOffset="94502.835">27978 10463 0,'0'0'0,"0"0"0,0 0 0,0 0 0,0 0 0,0 0 0,-27-33 0,21 27 0,0-2 0,0-4 0,-2 6 0,-1-3 0,0 0 0,0 0 0,0 3 15,0 0-15,0 3 16,3-3 0,0 1-16,1-1 15,2 0 1,0 6-16,0-6 15,0 6 1,0-6-16,0 6 16,0 0-16,0 0 15,0 0 1,0 0-16,-3 0 16,-3 0-1,-3 0-15,-3 0 16,-5 0-16,2 0 15,0 0 1,3 0-16,4 0 16,2 0-1,0 0-15,0 6 16,3-6 0,0 6-16,3-6 15,0 0-15,3 6 16,0-3-1,0 0-15,0 0 16,0-3 0,0 0-16,0 0 15,0 0-15,0 0 16,0 0 0,0 0-16,0 0 15,0 0 1,30 17-16,-24-11 15,0 0 1,3 0-16,2 3 16,7 3-1,3 3-15,3 2 16,-1 7-16,4 3 16,0 2-1,2 4-15,1-1 16,-1-5-1,1 6-15,0 5 16,-1 0 0,7 1-16,-1 2 15,1-2-15,-4-7 16,4-5 0,-7 0-16,1-1 15,-3-2 1,-4 0-16,1 2 15,0 1-15,-1 0 16,-2-1 0,0-2-1,0 2-15,-4-2 16,4 3-16,0-1 16,2-2-1,1 9-15,0-4 16,-1-2-1,1 0-15,0-1 16,-3-2-16,2 0 16,1-1-1,-3 1-15,-4 0 16,1-4 0,-3 4-16,3-3 15,-1-1-15,-2 4 16,0-3-1,3-3-15,-3 5 16,-1-2 0,1-3-16,0-4 15,-3 4 1,0-3-16,-3-3 16,0 0-16,-4-3 15,1-4 1,0 1-16,-3-6 15,0 0 1,0 0-16,-3 0 16,0 0-1,0 0-15,0-6 16,0 6-16,0-2 16,0-1-1,0-3-15,0 0 16,0-3-1,0 9-15,0 0 16,-9-36 0,6 22-16,0 5 15,0-3-15,0 0 16,0-3 0,-2 0-16,2 1 15,0 2 1,0 6-16,0 0 15,0 0-15,0-3 16,0 9 0,3-6-16,-3 6 15,0-6 1,0-3-16,0 1 16,-3-7-1,0 0-15,0-3 16,3 6-16,0 6 15,0 0 1,0 1-16,0-1 16,3 3-1,0-3-15,0 6 16,0 0 0,0 0-16,0 0 15,0 0-15,0 0 16,24 71-1,-9-33-15,0-2 16,2 2 0,4 1-16,0-1 15,-6-5 1,0-7-16,-1-2 16,-2-3-16,-3-3 15,-3-10 1,0 4-16,0 0 15,-3-6 1,0-3-16,-3 0 16,0 0-1,0-3-15,-3 6 16,0-6-16,-3 0 16,0 0-1,6 0-15,0 0 16,-47-27-1,20 9-15,0 7 16,-2-4 0,-4 0-16,1 3 15,-7 0-15,1 0 16,-4 1 0,-5-4-16,-1 3 15,1 3 1,0-3-16</inkml:trace>
  <inkml:trace contextRef="#ctx0" brushRef="#br0" timeOffset="104061.576">27871 7592 0,'0'0'0,"0"0"0,0 0 0,0 0 0,0 0 0</inkml:trace>
  <inkml:trace contextRef="#ctx0" brushRef="#br0" timeOffset="104267.211">27886 7575 0,'0'0'0,"0"0"0,0 0 0,0 0 0,0 0 16,0 0-1,0 0-15,0 0 16,-3-33-1,3 33-15,0 0 16,0 0-16,0 0 16,0 0-1,0 0-15,45 21 16,-25-15 0,1-3-16,-6 0 15,0 2-15,2 7 16,4 6-1</inkml:trace>
  <inkml:trace contextRef="#ctx0" brushRef="#br0" timeOffset="106374.772">29337 10250 0,'0'0'0,"0"0"0,0 0 15,0 0 1,0 0-16,0 26 16,0 7-1,3 17-15,0 18 16</inkml:trace>
  <inkml:trace contextRef="#ctx0" brushRef="#br0" timeOffset="107174.993">30838 10306 0,'0'0'15,"0"0"-15,0 0 16,0 0-16,-33 0 15,27 9-15,3 9 16,3 8 0,3 10-16</inkml:trace>
  <inkml:trace contextRef="#ctx0" brushRef="#br0" timeOffset="108133.794">28301 8738 0,'0'0'0,"0"0"0,0 0 15,0 0-15,0 0 16,0 0 0,-9 62-16,3 9 15,9 18 1,6 11-16</inkml:trace>
  <inkml:trace contextRef="#ctx0" brushRef="#br0" timeOffset="108825.492">28161 7498 0,'0'0'0,"0"0"0,0 0 16,0 0-1,36-15-15,-21 18 16,0 3-1,-1 0-15,4 5 16,-6 7 0,-3 3-16,-6 3 15,-6-4-15,-6 7 16,-3 3 0,0-4-16,0-5 15,7-3 1,2-4-16,6 4 15,11 6 1,10-3-16,12 8 16,11-5-1,30 5-15,26 10 16</inkml:trace>
  <inkml:trace contextRef="#ctx0" brushRef="#br0" timeOffset="110507.883">29630 10667 0,'0'0'0,"0"0"15,-36-38 1,27 29-16,3 3 16,0 0-1,4 0-15,-1 6 16,-3 6-16,-3 0 16,-3 9-1,-6 8-15,6 10 16,6 17-1</inkml:trace>
  <inkml:trace contextRef="#ctx0" brushRef="#br0" timeOffset="111199.828">30577 10717 0,'0'0'0,"0"0"0,3-26 15,12 14 1,3 9-16,-1 3 16,-17 0-1,36 9-15,-21-3 16,-6 6-16,-4-1 16,-2 4-1,-3 3-15,0-3 16,0 6-1,3-4-15,3 7 16,6-3 0,6-4-16,11-8 15,34-3-15,28-9 16</inkml:trace>
  <inkml:trace contextRef="#ctx0" brushRef="#br0" timeOffset="112162.851">28440 7684 0,'0'0'0,"0"0"15,0 0-15,0 0 16,0 0-16,0 0 16,29-30-1,-20 27-15,3 1 16,6-1-1,8 3-15,13 0 16,8 0-16</inkml:trace>
  <inkml:trace contextRef="#ctx0" brushRef="#br0" timeOffset="112251.519">28899 7637 0,'0'0'0,"0"0"0,0 0 15,44 9 1,0-4-16</inkml:trace>
  <inkml:trace contextRef="#ctx0" brushRef="#br0" timeOffset="112424.943">29550 7649 0,'0'0'0,"0"0"0,0 0 16,0 0-1,0 0-15,0 0 16,0 0-16,0 0 16</inkml:trace>
  <inkml:trace contextRef="#ctx0" brushRef="#br0" timeOffset="113307.473">29615 7702 0,'0'0'0,"-30"0"0,10 6 16,-4-6-16,3 12 15,0-4 1,4 1-16,2 0 15,3-3 1,3 9-16,0-3 16,3 5-16</inkml:trace>
  <inkml:trace contextRef="#ctx0" brushRef="#br0" timeOffset="114048.664">29405 8045 0,'0'0'0,"0"0"16,0 0 0,3 44-16,0-23 15,-3 9-15,0-7 16,0 1 0,0 3-16,0 5 15,-3-2 1,0 2-16,0 1 15,0 0 1,0-1-16,3-2 16,0 2-16,0-5 15,0-3 1,0-4-16,0-2 16,-3 6-1,0-4-15,0 4 16,0 6-1,3 2-15,0-2 16,-3 8-16,3-5 16,0 5-1,0-2-15,0-1 16,3 4 0,3 5-16,0 1 15,-6-1 1,-15 18-16,-3-3 15,6-8-15,4-7 16,2 0 0,3-11-16,0 0 15,0-4 1,0-2-16,6-6 16,3 5-1,6 4-15,5 2 16,-5 7-16,-6-1 15,-12 13 1,-6 8-16,3-9 16,6-11-1,3-1-15,0 0 16,0-2-16,3 0 16,0 2-1,0 0-15,0 13 16,0 29-1,-3 3-15,3-4 16,6-8 0,3-2-16</inkml:trace>
  <inkml:trace contextRef="#ctx0" brushRef="#br0" timeOffset="115898.474">29716 6935 0,'0'0'0,"0"0"16,0 0 0,0 0-16,0 0 15,0 0 1,0 0-16,0 0 16,0 0-16,0 0 15,0 0 1,35 0-16,-17 6 15,9 9 1,5 9-16,7 14 16,5 27-1,-9 3-15,-5-11 16,-6-10-16,-9-12 16,-1-5-1,1-12-15,-3 0 16,6-1-1,5 4-15</inkml:trace>
  <inkml:trace contextRef="#ctx0" brushRef="#br0" timeOffset="116148.45">30183 6918 0,'0'0'16,"0"0"-16,0 0 0,-29 8 15,2 13 1,-11 12-16,-16 26 16,-5 21-1,6-9-15,11-18 16,13-14-16,17-16 15,6-5 1</inkml:trace>
  <inkml:trace contextRef="#ctx0" brushRef="#br0" timeOffset="116848.528">29523 6675 0,'0'0'0,"0"0"0,-18-30 16,18 24-16,3 0 16,12 1-1,12-1-15,17 6 16,12 0-1,16 0-15,4 0 16,1 0 0,0-6-16,-11 0 15,-16-3-15,-18-3 16,-11 6 0,-12 0-16,-6 0 15,-3 6 1,0 0-16,0 0 15,-44-32-15,26 23 16,3-3 0,3 0-16,3 6 15,3 6 1,3-6-16,3 6 16,6 0-1,9 0-15,9 0 16,8 6-16,1 0 15,0 0 1,-4 3-16,-8 0 16,-9 6-1,-12-15-15,-48 106 16,-43 42-16,-37 53 16</inkml:trace>
  <inkml:trace contextRef="#ctx0" brushRef="#br0" timeOffset="117621.754">30364 7036 0,'0'0'0,"0"0"16,-59 77-16,32 0 15,9 18-15,15-13 16,12-11 0,9-11-16,17-4 15,13-3 1</inkml:trace>
  <inkml:trace contextRef="#ctx0" brushRef="#br0" timeOffset="117965.374">30542 6980 0,'0'0'0,"0"0"0,0 0 15,0 0-15,-3 59 16,-6 9 0,-3 15-16,3 14 15,6 10 1,6 8-16</inkml:trace>
  <inkml:trace contextRef="#ctx0" brushRef="#br0" timeOffset="118559.753">30772 7465 0,'0'0'0,"0"0"0,0 0 16,12 33-1,-9-16-15,-3 7 16,-6 3 0,-9 8-16,-5 7 15</inkml:trace>
  <inkml:trace contextRef="#ctx0" brushRef="#br0" timeOffset="119582.417">30959 7178 0,'0'0'15,"0"0"-15,-18-33 0,18 27 16,0-2 0,3-4-16,6-6 15,9 6 1,11-9-16,1 10 15,0 2 1,-4 6-16,-2 3 16,-3 6-1,-4 0-15,-2 5 16,-3 13-16,-6 6 16,-6-1-1,-6 10-15,-6-1 16,-9 7-1,-8-7-15,-1 1 16,7-13 0,-1 1-16,6-9 15,3-7-15,3 1 16,4-3 0,5-3-16,3-6 15,6 6 1,8 0-16,13 3 15,3-6 1,-1 0-16,-5-3 16,-3 0-16,-7 3 15,4 3 1,0 3 0</inkml:trace>
  <inkml:trace contextRef="#ctx0" brushRef="#br0" timeOffset="119970.583">31527 6870 0,'0'0'0,"0"0"0,0 0 16,0 0-16,0 0 15,39 0 1,-21 12-1,5 9-15,4 8 16,2 10-16,1 20 16,-9 18-1,-9 0-15,-15 6 16,-18 44-16,-15 27 16</inkml:trace>
  <inkml:trace contextRef="#ctx0" brushRef="#br0" timeOffset="124169.661">29591 7802 0,'0'0'0,"0"0"0,0 0 0,0 0 0,0 0 0,-9-29 0,6 23 0,3 6 0,-3-3 0,0 0 0,1 3 0,-1 0 0,0 0 0,0 0 0,3 0 15,-24 6-15,9-3 16,0 3-1,1-3-15,2 3 16,3-6 0,0 0-16,3 0 15,0 0-15,0 0 16,3 0 0,0 0-16,0 0 15,-3 0 1,0-6-16,1 6 15,-1-3 1,-3 0-16,0 0 16,3 3-16,0 0 15,0 0 1,-3 0-16,0 0 16,0 0-1,4 3-15,-4 0 16,0 0-1,0-3-15,0 6 16,0 0 0,-3 5-16,0 1 15,1 3 1,-1 3-16,0 3 16,-3 8-16,0 1 15,1-7 1,-1 7-16,0-3 15,0 5-15,-3 1 16,1-1 0,2-2-16,0 2 15,-3 1 1,3-6-16,4 2 16,-1-2-16,0-6 15,0 2 1,0-2-1,0 0-15,4 2 16,-1 1-16,-3-3 16,3 5-1,-3-2-15,3-3 16,-3-1 0,3-2-16,-2 6 15,-1-3-15,0 5 16,3-2-1,0 3-15,0-1 16,0-2 0,-2 5-16,-1-2 15,0-6-15,0 5 16,-3-2 0,-3-3-16,1 5 15,-1-2 1,0 0-16,-3-3 15,4 5 1,2-2-16,0-3 16,0-1-16,-2 4 15,-1 3 1,3 5-16,-3 4 16,3 2-1,-2 1-15,2-7 16,0 1-1,0 2-15,0-5 16,1-1-16,-1-2 16,0 6-1,0-7-15,0-2 16,-2 6 0,-4-1-16,-6 1 15,4 2 1,-1 4-16,3-7 15,1 1 1,-1-3-16,0 5 16,0 4-16,1-1 15,-1-2 1,0-4-16,3 1 16,1 0-1,-1-7-15,3 4 16,0 2-16,0-8 15,1 6 1,-4-1-16,0 4 16,0 3-1,1 2-15,2-2 16,0-1-16,0-5 16,3-1-1,1-8-15,2-6 16,3-3-1,3-3-15,3-6 16,0 0 0,59-42-16</inkml:trace>
  <inkml:trace contextRef="#ctx0" brushRef="#br0" timeOffset="125500.46">29058 8054 0,'0'0'0,"0"0"15,0 0-15,-32 0 16,17 0-16,-3 0 15,1 0 1,2 0-16,3 0 16,3 0-1,6 0-15,3 0 16,0 0 0,0 0-16,0 0 15,80-27 1,-21 10-16,0-10 15,-5 0-15,-7 4 16,-6-4 0,-2 3-16,-9 1 15,-7-1-15,-5 12 16,-6 6 0,-3 0-16,-3 0 15,0 3 1,-1-3-16,1 6 15,-3-5 1,0 5-16,0-6 16,0 6-1,0-6-15,0 6 16,-3 0-16,0 0 16,0 0-1,0 0-15,0 0 16,0 0-1,0 0-15,-35 77 16,17-33-16,0 0 16,0 1-1,4-13-15,2-5 16,0-3 0,6-7-16,0-2 15,6 6 1,6 9-16</inkml:trace>
  <inkml:trace contextRef="#ctx0" brushRef="#br0" timeOffset="166144.28">29816 8696 0,'0'0'0,"0"0"0,0 0 0,0 0 0,0 0 0,0 0 0,0 0 0,0 0 0,0 0 0,0 0 0,0 0 0,24 36 0,-18-13 0,0 10 16,0 5-16,-3 7 16,0-1-16,0-5 15,-3-1 1,0-2-16,-6 2 15,0 4 1,0-1-16,0-6 16,0-8-16,3-9 15,0 0 1,0-4-16,0-5 16,3-6-1,0 3-15,0-6 16,0 0-1,0 0-15,0 0 16,0 0 0,0 0-16,24-56 15,-12 29-15,-1 10 16,4-4 0,0 3-16,3 3 15,-3 3 1,2 4-16,-2 5 15,0 3-15,0 6 16,0-1 0,-1 7-16,-2 6 15,-3 3 1,-3 5-16,-3 1 16,-3-3-16,-6 2 15,-6 1 1,-3-3-16,1-4 15,-1-2 1,3-6-16,-3-3 16,3-6-1,3-3-15,9 0 16,0 0-16,-32-18 16,20 3-1,3 0 1,6 1-16,3 14 15,0 0-15</inkml:trace>
  <inkml:trace contextRef="#ctx0" brushRef="#br0" timeOffset="166408.417">30388 9279 0,'0'0'0,"0"0"0,0 0 15,0 0 1,0 0-16,0 0 16,0 0-1,-21 59-15,9-2 16,0 8-1,0-3-15,3 0 16,4-9 0</inkml:trace>
  <inkml:trace contextRef="#ctx0" brushRef="#br0" timeOffset="168790.219">29520 12014 0,'0'0'0,"0"0"0,0 0 16,0 0-16,0 0 15,0 0 1,0-33-16,0 33 16,0-6-1,0 6-15,0 0 16,0 0 0,-6 89-16,3-24 15,0 18 1,0 6-16,3-12 15,0-9 1,0-15-16,0-9 16,0-11-16,0-6 15,0-10 1,0-5-16,0-3 16,0-6-1,0 0-15,0-3 16,0 0-16,0 0 15,0 0 1,33-41-16,-12 17 16,2-3-1,4 4-15,3-4 16,-4 12 0,-2 3-16,-6 6 15,-3 9-15,-1 6 16,-2 0-1,0 12-15,-3-3 16,-3 5 0,-3-8-16,-3 3 15,-3 3 1,-3-4-16,-3 1 16,-6-3-16,-3 0 15,-2-6 1,-1-7-16,0-2 15,3 0 1,1 0-16</inkml:trace>
  <inkml:trace contextRef="#ctx0" brushRef="#br0" timeOffset="169622.338">30053 12576 0,'0'0'0,"0"0"16,0 0-16,0 0 15,33-12 1,-16 12-16,7 3 16,0 0-1,2 3-15,-2 0 16,0 6-1,-6 0-15,-7-4 16,-2 4 0,-6 6-16,-3-3 15,0-15-15,-12 38 16,-2-8 0,-1-9-16,-3 2 15,3-8 1,3 3-16,3-9 15,1 3-15,2-4 16,3-2 0,0 0-16,3 0 15,0-6 1,0 6-16,3-6 16,3 6-1,3 0-15,5 0 16,4 0-1,6 0-15,5 3 16,4-3-16,-3-1 16,-1 4-1,-5-3-15,-3-3 16,-7 0-16,-2 0 16,-6-3-1,0 3-15,-3 3 16</inkml:trace>
  <inkml:trace contextRef="#ctx0" brushRef="#br0" timeOffset="183794.96">4849 15453 0,'0'0'0,"0"0"0,0 0 0,0 0 0,0 0 0,0 0 15,0 0-15,-30 0 0,24 0 0,6 0 0,-11 0 0,5 0 0,6 0 0,-12-3 0,6-3 0,-6 6 0,-6-6 0,6 6 16,-5-6-16,5 6 15,-6-6 1,6 0-16,0 0 16,7-3-1,-1 3-15,0 6 16,0-6 0,0 6-16,6-6 15,-6 6-15,6 0 16,0 0-1,0 0-15,0 0 16,0 0 0,0 0-16,59 6 15,-35 0 1,-1-6-16,7 6 16,-6-6-1,-1 0-15,7 0 16,-6 0-16,5 0 15,-5 0 1,-6 0-16,5 0 16,1 0-1,0 0-15,5 0 16,1 0-16,6-6 16,5-6-1,-5 7 1,-7-1-16,-5 0 15,0 3-15,-1 3 16,-5 0-16,0 0 16,-1 3-1,1-3-15,-6 0 16,0 3 0,0-3-16,-6 0 15,6 0 1,-7 3-16,1 0 15,0 0 1,0-1-16,6-2 16,0 3-1,6-3-15,5 6 16,1-6-16,0 0 16,5 0-1,1 0-15,0 0 16,-1 0-16,-5 0 15,-1 0 1,-5 0-16,6 0 16,-6 0-1,5 0-15,-5 0 16,6 0 0,-1 6-16,1-6 15,0 6-15,11-6 16,1 0-1,11 0-15,1-12 16,-1 6 0,-6 1-16,-5-1 15,-6 3 1,-1 3-16,-5 0 16,0 0-1,-1 0-15,1 0 16,6 0-16,5 0 15,6 0 1,7 0-16,-1 0 16,1 3-1,-7 0-15,0 0 16,-5 2-16,-6-5 16,5 6-1,-5-6-15,5 0 16,7 0-1,5-6-15,6 6 16,-5-3 0,-7 3-16,-5 0 15,-7 0-15,1 0 16,-1 0 0,1 0-16,0 0 15,5-2-15,1-1 16,-1 3-1,7 0-15,5 3 16,0-1 0,1 1-16,-7-3 15,7 6 1,-13 0-16,7 0 16,-7-6-1,12 9-15,7 0 16,11-3-16,-6-3 15,6-3 1,-12-3-16,-11 0 16,-1 0-1,1 3-15,-7 3 16,7 0 0,-7 0-16,7-3 15,-1 6 1,-5-6-16,-1 0 15,1 0-15,-1 0 16,1 0 0,-7 0-16,1 0 15,0 6 1,5-6-16,1 6 16,11-1-16,0-2 15,7-3 1,5-3-16,-6 1 15,-5-1 1,-7-3-16,-11 6 16,-1 0-16,-5 0 15,0 0 1,-1 0-16,1 0 16,-6 0-1,-1 0-15,-5 0 16,0 0-1,0 0-15,-12 0 16,0 0-16,0 0 16</inkml:trace>
  <inkml:trace contextRef="#ctx0" brushRef="#br0" timeOffset="193001.28">10444 15278 0,'0'0'0,"0"0"0,0 0 16,0 0-16,0 0 0,0 0 0,0 0 0,0 0 0,-30 24 0,30-16 0,0-2 0,0-6 0,0 0 0,12 33 0,0-21 0,0 0 15,0-3 1,0-4-16,-1 7 16,1-6-1,0 0-15,0 0 16,0-3 0,-6-3-16,6 0 15,-12 0 1,17-6-16,1-3 15,-6 3-15,6 0 16,-1 0 0,1-2-16,0 2 15,0 0 1,-1 0-16,-5 6 16,0 0-16,6 9 15,0 0 1,-1-1-16,7 4 15,-6 3 1,6-3-16,-7 0 16,1-6-1,-6 3-15,6-7 16,-1 1-16,1-3 16,0-3-1,6-2-15,-1-7 16,7 3-1,-6-3-15,-1 0 16,-5 6 0,0 0-16,-6 6 15,5 0 1,-5 0-16,0 0 16,0 6-16,6-6 15,-1 6 1,7 3-16,-6-3 15,3 0 1,-4 0-16,4-6 16,0 0-1,3-3-15,5-6 16,1-6-16,-1 3 16,-5 1-1,0-1-15,-4 3 16,-2 3-16,-3 0 15,0 6 1,0 0-16,2 0 16,1 0-1,3 0-15,3-3 16,2 0 0,1 0-16,2 3 15,16 3-15,20 3 16</inkml:trace>
  <inkml:trace contextRef="#ctx0" brushRef="#br0" timeOffset="195011.19">13532 15453 0,'0'0'0,"0"0"0,0 0 16,0 0 0,0 0-16,0 0 15,0 0-15,0 0 16,0 0-1,0 0-15,-3 35 16,11-14 0,1 2-16,0-5 15,0-3 1,0-3-16,3-6 16,0-6-1,0 0-15,-12 0 16,0 0-16,56-18 15,-33 6-15,1 9 16,-3 0 0,0 3-16,-1 3 15,4 0 1,0 9-16,-1 0 16,1 0-1,0 2-15,-1-2 16,1-3-1,0-9-15,2-3 16,7-6 0,3-5-16,2 2 15,-2 0-15,-4 3 16,-2 3 0,-4 0-16,-2 6 15,0 0-15,-4 0 16,-2 0-1,0 0-15,3 0 16,2-3 0,7-3-16,3-3 15,-4 1 1,-2 2-16,-4 0 16,1 6-1,0 6-15,2-6 16,4 6-1,0-6-15,-1 0 16,4 0 0,2-12-16,1 6 15,-7 0-15,-2 0 16,-6 3 0,0 0-16,-4 3 15,1 0-15,-3 0 16,0 0-1,-1 0-15,1 0 16,3-3 0,0-3-16,5 6 15,13 6-15,8 0 16,10-6 0,2 0-16,6-6 15,9-6 1,12 3-16</inkml:trace>
  <inkml:trace contextRef="#ctx0" brushRef="#br0" timeOffset="201833.58">13606 14124 0,'0'0'0,"0"0"0,0 0 0,0 0 0,0 0 0,-33-33 0,27 12 0,0 4 0,0-10 0,-3 6 0,0-2 0,1-4 0,-4 0 0,-3-2 16,-6-4-1,-8-5-15,-10-7 16,-2 7 0,-1 5-16,1 10 15,5 2 1,1 6-16,-1 3 15,1 1-15,-7-1 16,1 3 0,-7 0-16,-5 0 15,0 9-15,3 6 16,2-3 0,4 0-16,-1 3 15,4 0 1,-3 3-16,-4 2 15,1 7 1,-6 9-16,-1 5 16,10 1-16,5 5 15,10 1 1,-1-1-16,4 7 16,2-1-1,3 1-15,3-7 16,4 6-1,-1-5-15,3 11 16,3 0-16,0 10 16,-3 17-1,3 11-15,4-11 16,2-12 0,0-2-16,3-10 15,3-3 1,-3 9-16,0 9 15,5 15-15,1-12 16,0 3 0,3-6-16,0-5 15,3-7 1,0 9-16,3 3 16,-4-3-16,4-3 15,3-9 1,3-8-1,8 2-15,7-5 16,8-1-16,1-5 16,-1-10-1,-3 1-15,-5-9 16,0-7 0,-1-2-16,1-3 15,2-6-15,6 0 16,10-6-1,5-14-15,-3-4 16,-3-12 0,-2-5-16,-4-18 15,-2-12-15,-7 0 16,-2 3 0,-1 8-1,1-8-15,-1 9 16,-5 3-16,-7-3 15,-2-3 1,-3 0-16,0-7 16,-4-7-1,-11 2-15,-3-3 16,-3-12-16,-5 3 16,-4-15-1,-9 1-15,0 2 16,1 3-1,-10-5-15,9 20 16,1 15 0,5 11-16,0 10 15,0 6-15,3 5 16,0 6 0</inkml:trace>
  <inkml:trace contextRef="#ctx0" brushRef="#br0" timeOffset="203750.112">16587 13775 0,'0'0'0,"0"0"0,-48-30 16,25 18-16,-7 0 15,-3-3 1,-5 7-16,-6-4 15,-7 0-15,7 6 16,8 6 0,4-6-16,2 6 15,0 6 1,1 0-16,2 3 16,-2 3-1,2-1-15,6 7 16,4-3-16,2 6 15,0-3 1,3 11-16,0 10 16,3 5-1,3 9-15,3-2 16,3 5-16,0-3 16,0-3-1,0 1-15,-2 5 16,-1 3-1,3 6-15,0 3 16,3-14 0,-1-4-16,1 0 15,3-5-15,0-4 16,0 0 0,0-2-16,0 5 15,0 10 1,3 8-16,-3-3 15,0-9 1,0 3-16,0-2 16,2-7-16,-2-5 15,0 5 1,6 0-16,3 7 16,3 8-1,2-3-15,4-6 16,3 1-16,2-7 15,10-5 1,-1-4-16,1-5 16,-4-10-1,1-2-15,-4 0 16,1-9 0,-3 3-16,-1-3 15,10-4 1,2-2-16,6-3 15,1-3-15,-4-2 16,4-10 0,-7 0-16,3-9 15,-5-8 1,-1-13-16,-2 1 16,-7 0-16,-5-1 15,0 7 1,2-7-16,4 1 15,3-6 1,-1 2-16,-2-8 16,-4 6-1,-2-9-15,0-4 16,0-2 0,-7 3-16,-2-3 15,-3 0-15,0-3 16,-3-15-1,-3 6-15,-1 12 16,-5 21-16,-2-1 16,-4-2-1,0-9-15,-3-1 16,-6-14 0,-3 0-16,-2-3 15,-4 9 1,-6 0-16,-5 9 15,5 3 1,3 2-16,1 7 16,-1 5-16,1 1 15,-7 5 1,-3 4-16,1 2 16,-4 9-1,-2 4-15,-3 2 16,2 6-16,4 0 15,-1 3 1,1 3-16,-10 6 16,-14 9-1,-30 8-15,-29 25 16,6 20 0,5 3-16,15 29 15,9 19-15</inkml:trace>
  <inkml:trace contextRef="#ctx0" brushRef="#br0" timeOffset="207665.677">16069 7273 0,'0'0'0,"0"0"0,-30 9 0,12-4 0,-3 1 0,-2 0 0,23-6 0,-27 6 0,-2 0 0,29-6 0,0 0 0,-33 12 0,33-12 0,-33 9 0,1 3 0,-1 11 0,4 4 16,-1 0-16,0 11 0,4-2 16,2 2-16,0 6 15,-2 10 1,2-1-16,3 3 16,4 0-16,-1 4 15,3-4 1,0 6-16,0 6 15,7 0 1,2 9-16,3-9 16,3-9-1,3 1-15,3-10 16,0-6-16,2 7 16,1 11-1,6 9-15,0-6 16,3-6-1,2-9-15,1-5 16,6-7 0,11 7-16,10-7 15,5 1-15,-6-7 16,4-2 0,-1-4-16,-3 1 15,7 3-15,2-4 16,0-2-1,9-3-15,-3-1 16,1-14 0,-10-6-16,0-9 15,6-2 1,6-7-16,12-15 16,-3 1-1,-11-4-15,-13-5 16,-6-1-16,-5-5 15,-4-15 1,-5-18-16,-6 0 16,-4 3-1,-5 0-15,-6 0 16,0-21 0,-6-11-16,-6 8 15,-6 1-15,0 11 16,-6-9-1,-5-5-15,-7 11 16,-3 15-16,-2 6 16,-10 0-1,-8 0-15,-3 9 16,-4 3 0,-5 14-16,-12 7 15,-23 26 1,-16 24-16,4 17 15,-1 25 1,24 37-16,18 22 16</inkml:trace>
  <inkml:trace contextRef="#ctx0" brushRef="#br0" timeOffset="209015.608">18922 7000 0,'0'0'0,"0"0"16,-29-20-16,11 14 16,-6 0-1,-8 3-15,-16 0 16,-2 0-16,3 3 16,2 6-1,1 3 1,-1 3-16,4 5 15,2-2-15,1 12 16,-3-4 0,2 4-16,1 6 15,-1-1-15,4-2 16,-4 2 0,7 1-16,-1-1 15,6-2 1,4 3-16,-1-1 15,3 4 1,1-1-16,-4 10 16,3 17-1,0 9-15,7 0 16,2-6-16,6-3 16,3-3-1,3-5-15,3 14 16,3 14-1,0 4-15,3-3 16,2-3 0,1-12-16,3 3 15,9 12-15,-1-6 16,1 0 0,9-6-16,8 0 15,1-9-15,-4-12 16,-2-8-1,2-4-15,1-2 16,2 2 0,9 1-16,7-7 15,5 1-15,9-9 16,-6-7 0,-3-14-16,-6-3 15,6-3 1,12-9-16,12-11 15,-3-10 1,-9-5-16,-15 5 16,-5-8-1,-10-7-15,-2-8 16,2-15-16,-9-6 16,-5 0-1,-6 6-15,-6-6 16,-4-3-1,-5-5-15,-3-4 16,-12 0 0,-6-3-16,1 3 15,-4-11-15,0-4 16,-6 4 0,-5 14-16,2 12 15,-3 12 1,-2 3-16,-1 5 15,-8-2 1,-10 0-16,-5 3 16,-6-4-16,2 7 15,7 11 1,0 1-16,2 5 16,-2-5-1,-18 0-15,-21 5 16,-8 36-1,-25 27-15</inkml:trace>
  <inkml:trace contextRef="#ctx0" brushRef="#br0" timeOffset="210515.15">11279 15482 0,'0'0'0,"0"0"16,0 0-16,0 0 16,0 0-1,-24 33-15,12 11 16,6 21 0,0 15-16,-5 18 15,5 23-15,6-11 16,6-1-1,-1-8-15,7 5 16,0 10 0,0-19-16,0-8 15,-6-18 1,0-9-16,-6-14 16,3-13-16,6-8 15,5-4 1,13-14-16,14-3 15</inkml:trace>
  <inkml:trace contextRef="#ctx0" brushRef="#br0" timeOffset="211131.579">14728 15500 0,'0'0'0,"0"0"0,0 0 16,0 0-16,0 0 16,0 0-1,-30 21-15,30 11 16,0 7-16,0 11 16,6 9-1,3 9-15,-3 3 16,3 6-1,-7 6-15,-2-9 16,0-6 0,0-6-16,0-3 15,0-2 1,0-1-16,0-9 16,0 1-1,0-1-15,3 9 16,3 9-16</inkml:trace>
  <inkml:trace contextRef="#ctx0" brushRef="#br0" timeOffset="-210250.152">10995 13857 0,'0'0'0,"0"0"0,0 0 0,0 0 0,0 0 0,-30 0 0,24-3 0,-6-2 0,0-4 0,1-3 0,-1-6 0,0-9 0,0-11 0,6-12 15,0-21-15,6-6 16,0 9-16,0 8 16,0 4-1,6-3-15,6 0 16,-6-12-1,6-9-15,0 0 16,-7 0 0,1-3-16,6 3 15,0 6-15,-6 9 16,0 9 0,0 3-16,0-4 15,6 7 1,5-3-16,7-3 15,0 5 1,-1 7-16,7 11 16,-6 4-1,-1 8-15,1 3 16,6-2-16,17 5 16,18-3-1,12 6-15,3 0 16,3-2-16,12-1 15,17 0 1,7 6-16,-4 3 16,9-3-1,15 9-15,-8 3 16,-7-9 0,15 0-16,6 3 15,-12-2 1,4-1-16,2 6 15,-12 6 1,-17 2-16,-4-2 16,13 0-16,2 6 15,-3-18 1,24-6-16,21-14 16,-12-13-1,-20 13-15,-16 2 16,-6 6-16,-26 3 15,-15 4 1,-14 5-16,-10 3 16,-2 3-1,-4 0-15,-5 3 16,-7 0-16,-2 0 16,-3 2-1,-6 1-15,-4 0 16,1 9-1,-3-3-15,-3 18 16,-3 5 0,-3 4-16,3 2 15,0 3-15,3 4 16,3 2 0,-3 9-16,0 3 15,-4 15 1,-4 6-16,-1 6 15,3 0 1,3-3-16,-1-7 16,4-2-16,-3 0 15,0-6 1,-3 6-16,-3 6 16,0 9-1,-3 9-15,1-1 16,-1-8-1,3-15-15,0-9 16,3-6-16,0-3 16,0-3-1,0-2-15,-6 2 16,3-9 0,-3-8-16,0-10 15,3-2-15,-3-3 16,0-9-1,0-4-15,-3 4 16,1-6 0,-1 0-16,0-3 15,-3 0 1,0 0-16,-3 0 16,-3-1-16,-2 1 15,-7-3 1,-11-3-16,-13 6 15,-14 0 1,3 0-16,0-3 16,0 0-1,-3-3-15,-18 3 16,-12-3 0,6-3-16,3 0 15,6 0-15,-5-3 16,-16 0-1,-6 0-15,18 0 16,10-2 0,-1 2-16,-18-6 15,-15 6-15,16-3 16,8 0 0,3 0-16,-15-8 15,-2 8 1,8-3-16,9 0 15,-6-3 1,-5-3-16,-1 1 16,9 5-16,9-3 15,0-3 1,9 3-16,-9-5 16,1 5-1,2 0-15,6 0 16,5 6-16,4 7 15,-6 2 1,0-6-16,0 6 16,3 0-1,6-6-15,2 6 16,7-6 0,12 6-16,5 0 15,15 0 1,6 0-16</inkml:trace>
  <inkml:trace contextRef="#ctx0" brushRef="#br0" timeOffset="-198190.08">11572 13860 0,'0'0'0,"0"0"0,0 0 0,0 0 0,0 0 0,0 0 0,-30-26 0,27 26 0,0 0 0,0 0 0,3 0 0,0 0 0,0 0 0,0 0 0,-3 0 0,3 0 0,0 0 0,0 0 0,0 0 0,0 0 0,0 0 0,0 0 0,0 0 0,0 0 15</inkml:trace>
  <inkml:trace contextRef="#ctx0" brushRef="#br0" timeOffset="-195185.375">14905 13076 0,'0'0'0,"0"0"0,0 0 16,0 0-1,0 0-15,0 0 16,0 0 0,0 0-16,0 0 15,0 0 1,0 0-16,-29-21 15,14 18 1,-6 3-16,-9 0 16,-2 3-16,-4-3 15,1 6 1,-4-6-16,1 0 16,-1 6-1,-2-6-15,-9 6 16,-16 0-16,-2 6 15,9-3 1,6 3-16,8-1 16,7-2-1,2-3-15,4-6 16,5 6 0,4-6-16,-4 0 15,-3 0 1,-8 0-16,-4 6 15,4-6-15,2 6 16,4-3 0,5 0-16,4 0 15,5-3 1,0 0-16,3 0 16,0 0-16,1-3 15,-1 0 1,0 0-16,-3-3 15,3 6 1,1-6-16,-1 0 16,-3 3-16,-3-6 15,-2-5 1,-4 2 0,0-6-16,1-3 15,-1 4-15,3-4 16,1 0-1,2-3-15,0 4 16,4-4 0,-1-3-16,3 7 15,6-4 1,0 3-16,6-2 16,0-1-16,3-3 15,3-5 1,6-1-16,0-5 15,3-1-15,3 1 16,2-7 0,4 1-16,3-6 15,-3 5 1,-1 7-16,-5 5 16,0 7-1,-3 8-15,0 0 16,2-3-1,1 10-15,0-4 16,3 0-16,-1 3 16,4 0-1,0 0-15,0 1 16,-1-1 0,4-3-16,6 6 15,-1 0-15,4 0 16,-1 3-1,1 1-15,-3-1 16,-1 6 0,4-3-16,-1 0 15,1 0 1,-1 0-16,4 0 16,5 0-16,1 0 15,2-3 1,1 6-16,-1 6 15,-6-3 1,-2 0-16,0 3 16,-4 0-1,1-3-15,-1 3 16,-2 5-16,-4-2 16,1 0-1,3 0-15,-1-3 16,4 9-1,2-3-15,-2-1 16,-3 1 0,-4 3-16,-2-3 15,0 0-15,-4 3 16,-2-4 0,-3 10-16,-3-3 15,0 8 1,-1-2-16,1 3 15,0 5 1,-3-5-16,-3-3 16,0-1-16,-3-2 15,0 6 1,-3-4-16,0-2 16,-3 6-1,-3-4-15,-3 4 16,-3 0-1,-12 2-15,-14 4 16,-24 11-16,-42 33 16,-29 24-1</inkml:trace>
  <inkml:trace contextRef="#ctx0" brushRef="#br0" timeOffset="-194201.353">14580 13236 0,'0'0'0,"0"0"16,0 0-1,0 0-15,0 0 16,0 0-16</inkml:trace>
  <inkml:trace contextRef="#ctx0" brushRef="#br0" timeOffset="-193336.943">5240 13988 0,'0'0'0,"0"0"16,0 0-16,0 0 16,0 0-16,0 0 15,0 0 1,0 0-16,0 0 15,0 0 1,29-6-16</inkml:trace>
  <inkml:trace contextRef="#ctx0" brushRef="#br0" timeOffset="-192494.234">14275 12922 0,'0'0'0,"0"0"0,0 0 16,0 0-1,0 0-15,0 0 16,0 0 0,0 0-16,3-29 15,2 23-15,1 0 16,0 3 0,0 3-16,-6 0 15,0 0 1,0 0-16</inkml:trace>
  <inkml:trace contextRef="#ctx0" brushRef="#br0" timeOffset="-192245.544">14189 13304 0,'0'0'0,"0"0"0,0 0 16,0 0-16,0 0 15,0 0 1,0 0-16,0 0 16,-12-27-1,12 21-15,0 6 16,0-5 0,0 5-16,3 0 15,-3 0-15,0 0 16</inkml:trace>
  <inkml:trace contextRef="#ctx0" brushRef="#br0" timeOffset="-186403.028">13807 14411 0,'0'0'0,"-30"-27"0,10 18 0,-1-3 0,0 1 0,0 2 0,4 3 0,-1-3 0,-3 0 0,0 3 0,1-6 0,-1 6 0,-3-5 0,1-4 16,-4 0-16,-6-9 16,-2 7-1,-1-10-15,1-6 16,2 4 0,4-7-16,2-5 15,3-7 1,4 4-16,2-6 15,3 5-15,3 4 16,0 0 0,1-1-16,2 4 15,3-4 1,3 1-16,0-7 16,3 7-1,3 5-15,0 4 16,3-1-16,0 7 15,2-1 1,4-3-16,9 7 16,6-4-1,5 1-15,4-1 16,2 3 0,-2 3-16,-7 4 15,4 5-15,-3-3 16,-1 0-1,4 3-15,5-5 16,7 5 0,8-6-16,0 3 15,0 9 1,-5 0-16,-4 1 16,1 2-16,-1-3 15,6-6 1,4 6-16,-1 3 15,-3-3 1,-2 3-16,-4 3 16,0 3-16,-2 0 15,2 3 1,-2-6-16,-1 6 16,4-6-1,-1 6-15,-3-6 16,1 0-16,-1 9 15,-2-3 1,-1 2-16,-2 1 16,-7-3-1,-2 0-15,-3 0 16,-1 0 0,-2 0-16,0 3 15,0-3-15,-4 6 16,1-4-1,0 1-15,-3 0 16,-1 3 0,1 0-16,0 3 15,-3 2 1,0 4-16,0 12 16,2 8-16,-5 6 15,-3 4 1,-6 8-16,-6-3 15,-3 9 1,-2 0-16,-1-2 16,-3 5-1,-3 6-15,-3-6 16,4-9 0,-1-12-16,0-11 15,-3-7-15,1-2 16,-7-3-1,-11-4-15,-13 1 16,4-3 0,-1-3-16,1-4 15,3-5 1,2 0-16,4 0 16,-4 0-16,-17-6 15,-15 0 1,-6-6-16,0 6 15,3-6 1,-3 6-16,-17 6 16,-1-6-16,3 9 15,15 0 1,12 0-16</inkml:trace>
  <inkml:trace contextRef="#ctx0" brushRef="#br0" timeOffset="-184687.461">7655 13911 0,'0'0'0,"0"0"0,0 0 15,0 0 1,0 0-16,0 0 15,0 0 1,0 0-16,30 0 16,0-6-1,-1 6-15,13-6 16,-1 3 0,1-3-16,-7 0 15,-5 3-15,-1 0 16,-11-3-1,-6 6-15,-6 0 16,0 6 0,-6-3-16,0 3 15,0-6 1,0 0-16,-36 18 16,12-6-16,-5-4 15,-13 4 1,-11 0-16,-18 3 15,-6 3 1,18-6-16,12 2 16,17-5-1,12-6-15,6-3 16,12 0-16,6 0 16,-6 0-1,0 0-15,71-21 16,-23 10-1,5-1-15,0 6 16,6 0-16,24 12 16,18 12-1</inkml:trace>
  <inkml:trace contextRef="#ctx0" brushRef="#br0" timeOffset="-181769.846">4654 15559 0,'0'0'0,"-48"15"0,36-9 0,6 0 0,6-6 0,0 0 0,12 17 0,-12-17 0,18 21 0</inkml:trace>
  <inkml:trace contextRef="#ctx0" brushRef="#br0" timeOffset="-179859.784">4766 15450 0,'0'0'0,"0"0"16,0 0-16,0 0 15,0 0 1,0 0-16,0 0 15</inkml:trace>
  <inkml:trace contextRef="#ctx0" brushRef="#br0" timeOffset="-178687.321">18247 15790 0,'0'0'0,"0"0"15,0 0-15,-29 0 16,20 0 0,3 0-16,3 0 15,0 0 1,3 0-16,0 0 16,0 0-16,0 0 15,0 0 1,0 0-16,89 6 15,-36 0 1,30-6-16,-3 6 16,-6-6-1,-6 0-15,-6 0 16,-9 0 0,4 6-16,2-3 15,3 0-15,-9-1 16,-8 1-1,-10 0-15,-8 0 16,-9-3-16,-3-3 16</inkml:trace>
  <inkml:trace contextRef="#ctx0" brushRef="#br0" timeOffset="-178388.8">18114 16139 0,'0'0'0,"0"0"0,62-3 15,6-6 1,33 3-16,12-5 16,-1-10-1,1-3-15,-16-8 16,1-1 0,6-5-16,2-1 15</inkml:trace>
  <inkml:trace contextRef="#ctx0" brushRef="#br0" timeOffset="-177422.609">16986 13884 0,'0'0'0,"0"0"15,-12-30-15,9 19 16,3 2 0,6-3-16,6 6 15,18-6-15,23-3 16,6 9 0,6 6-16,1 6 15,8 0 1,20 3-16,10-3 15,-12 0 1,-4-3-16,-5 0 16,15 3-16,3-6 15,-10 0 1,-11 0-16,-6-6 16,9 6-1,21 0-15,0-9 16,-19 0-1,-8 0-15,-14 3 16,-10 0-16,-6 6 16,-17 0-1,-10 0-15</inkml:trace>
  <inkml:trace contextRef="#ctx0" brushRef="#br0" timeOffset="-176988.611">17229 13925 0,'0'0'0,"0"0"0,0 0 16,0 0-1,0 0-15,0 0 16,53-14-1,4 20-15,25 8 16,25-2 0,8-6-16,7 6 15,8-6-15,0-3 16,-8 0 0,-10-3-16,7 0 15,8 3 1,3 0-16</inkml:trace>
  <inkml:trace contextRef="#ctx0" brushRef="#br0" timeOffset="-176200.476">17815 15908 0,'0'0'0,"0"0"0,80 0 16,21-6-16,14 0 15,-2 1 1,14-1-16,0 0 16,-20 0-1,-18 6-15,-12-3 16,-6 3-1,-3 0-15,-6 0 16,-21 3-16,-8-3 16</inkml:trace>
  <inkml:trace contextRef="#ctx0" brushRef="#br0" timeOffset="-175786.69">17993 15719 0,'0'0'0,"0"0"0,29-6 16,22 6-16,17 0 16,18 0-1,14 0-15,16 6 16,-16 0-1,-14 6-15,-15-3 16,-12-4 0,-8 1-16,-13 0 15,-5 0-15,-12 3 16,-10-3 0</inkml:trace>
  <inkml:trace contextRef="#ctx0" brushRef="#br0" timeOffset="-175338.667">18194 16033 0,'0'0'0,"0"0"0,0 0 16,0 0-16,0 0 16,0 0-1,47 17-15,-8-17 16,14-6-1,15 1-15,12-4 16,3-3 0,-6 0-16,-9 6 15,-9 6 1,4 0-16,-10 0 16,-6 0-16,-8 0 15,-7 0 1,-11 0-16,-6-6 15,0 3 1,-1-9-16</inkml:trace>
  <inkml:trace contextRef="#ctx0" brushRef="#br0" timeOffset="-173087.803">29242 7675 0,'0'0'0,"0"0"0,0 0 16,0 0-16,-39-6 15,25 24 1,2-9-16,6-3 16,3-6-1,0 0-15,3 0 16,0 0 0,-3 0-16,0 0 15,0 0-15,0 0 16,-3 0-1,-9 0-15,-23 6 16,-18 0 0,-12 5-16,-1 4 15,10 3-15,21-3 16,14-9 0,12 0-16,9 0 15,3-6 1,3 0-16,0 0 15,3 0 1,0 0-16,3 0 16,-9 0-16,41-12 15,1-6 1,23-18-16,18-8 16,-3 0-1,-15 8-15,-18 12 16,-14 7-1,-15 5-15,-4 6 16,-5 3-16,-3 0 16,0 0-1,0 0-15,-3 3 16,0 0 0,0 0-16,0 0 15,0 0 1,3 3-16,-3 6 15,0 12 1,-3 14-16,0 7 16,-3 2-16,0 3 15,-3-5 1,3-7-16,0-2 16,-3-1-1,0-5-15,3 3 16,0-10-16,3-2 15,6 3 1,6 11-16</inkml:trace>
  <inkml:trace contextRef="#ctx0" brushRef="#br0" timeOffset="-171222.822">28437 9158 0,'0'0'0,"0"0"16,-18-33-16,15 33 15,0-6 1,0 6-16,0 0 16,-3 0-1,0 0-15,0 0 16,-3 0 0,-2 0-16,-4 0 15,0 0-15,0 0 16,3 0-1,1 0-15,2 0 16,3 0 0,3 0-16,6 0 15,3 0 1,11 0-16,25 0 16,29 6-16,27-6 15,-1 0 1,1 9-16,3-3 15,-1 0 1</inkml:trace>
  <inkml:trace contextRef="#ctx0" brushRef="#br0" timeOffset="-171109.947">29325 9140 0,'0'0'0,"0"0"0,0 0 16,35-6-1,-14 9-15,9 6 16,8 3-1</inkml:trace>
  <inkml:trace contextRef="#ctx0" brushRef="#br0" timeOffset="-169907.512">28016 11886 0,'0'0'0,"0"0"0,-29 0 16,23 0-1,0 0-15,0 0 16,0 0 0,3 0-16,0 0 15,3 0-15,0 0 16,0 0 0,0 0-16,0 0 15,68-3 1,-38 3-16,2 0 15,7 3 1,5 3-16,4 12 16,8-6-1,-3-9-15,-8-12 16,-4-9 0</inkml:trace>
  <inkml:trace contextRef="#ctx0" brushRef="#br0" timeOffset="-169791.16">28878 11919 0,'0'0'0,"0"0"16,0 0-16,0 0 15,35 33-15,-11-25 16</inkml:trace>
</inkml:ink>
</file>

<file path=ppt/ink/ink15.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35:17.353"/>
    </inkml:context>
    <inkml:brush xml:id="br0">
      <inkml:brushProperty name="width" value="0.05292" units="cm"/>
      <inkml:brushProperty name="height" value="0.05292" units="cm"/>
      <inkml:brushProperty name="color" value="#FF0000"/>
    </inkml:brush>
  </inkml:definitions>
  <inkml:trace contextRef="#ctx0" brushRef="#br0">4630 6743 0,'0'0'0,"0"0"0,0 0 0,0 0 0,0 0 0,0 0 0,47 0 0,-29 0 0,-18 0 0,24 0 0,-7 0 0,13 0 0,0 0 0,-1 0 0,7-6 16,-1 0-16,-5 3 16,0-3-1,-7 3-15,1 0 16,0-3 0,-1 6-16,1-6 15,0 6 1,-1-5-16,1 5 15,0 0-15,-1 5 16,7 1 0,-6 0-16,5 0 15,-5 0 1,6-3-16,-7 3 16,7 0-16,-1 0 15,7-6 1,5 6-16,7-3 15,11 3 1,-6 0-16,1-1 16,-1 1-1,-12-6-15,1 6 16,-7-6 0,7 6-16,-7-6 15,7-6-15,5 0 16,0 6-1,-5-6-15,-1 4 16,-5-1 0,-1 0-16,1 0 15,-7 0 1,1 0-16,0 3 16,5-3-16,7-3 15,-7 6 1,7-6-16,-1 6 15,6 0 1,1 0-16,-7 0 16,1 0-1,-7 0-15,1 6 16,-1-6-16,1 0 16,5 0-1,1-6-15,-1 6 16,1 0-1,-1 0-15,0 0 16,-5 6-16,-1-6 16,1 6-1,-6-3-15,-1-3 16,1 0 0,5 0-16,-5 0 15,5-3-15,7 3 16,-7 0-1,7 0-15,-1 3 16,-5 0 0,-1 3-16,1-3 15,-7 0 1,1-1-16,0-2 16,-1 0-16,1 0 15,5 0 1,-5 0-16,6 0 15,-7 6 1,7-6-16,-1 6 16,1 0-1,-7 0-15,1-3 16,-6 0-16,-1-3 16,-5 0-1,6 0-15,-6 3 16,-1 0-1,1-3-15,0 3 16,0-3 0,-1 0-16,1 0 15,6 0-15,-1 0 16,1-3 0,6 3-16,-7 0 15,1 0 1,0 0-16,-1 0 15,-5 0 1,0 0-16,0 0 16,-1 0-16,1 0 15,0 0 1,-6 0-16,6 0 16,-7 0-1,-5 0-15,6 0 16,-6 0-16,0 0 15,0 3 1,0 3-16</inkml:trace>
  <inkml:trace contextRef="#ctx0" brushRef="#br0" timeOffset="9760.648">9230 6681 0,'0'0'0,"0"0"0,0 0 0,0 0 0,0 0 0,-41 12 0,11-6 0,7 5 16,-1-5-16,12-6 0,0-6 0,0-5 0,6-4 0,-5-3 0,-1 3 0,0 0 16,0 1-1,0-1-15,0-3 16,-5-3 0,5-2-16,0-4 15,0 0 1,0-2-16,6 5 15,-6-5-15,7-1 16,-7 6 0,6-8-16,0-10 15,0-2 1,0 2-16,0 4 16,6-1-1,-6 4-15,6-1 16,-6-2-16,6 0 15,0-1 1,0 1-16,6-22 16,-6-8-1,6 3-15,0 15 16,0 3-16,0 5 16,0 4-1,0 5-15,-6-5 16,6 5-1,0-5-15,5-1 16,1 4-16,0-7 16,12 7-1,5-7-15,7 1 16,5-1 0,1 7-16,-1 5 15,1 7 1,-7 5-16,7-3 15,5 3 1,24 4-16,0-10 16,0 6-16,-12-3 15,1 7 1,-13 2-16,6 0 16,18 6-16,6 0 15,-6-6 1,-6 3-16,0-2 15,1 2 1,17-3-16,11-6 16,1 6-1,-18-3-15,-12 10 16,-12-1 0,-5 0-16,-1 6 15,12-3-15,6 3 16,1 0-1,-13 0 1,-6 0-16,1 3 16,-7-3-16,-5 6 15,11 0 1,0-1-16,15 10 16,4-9-16,-10 6 15,-9-6 1,-2 6-16,-4 0 15,-5 2 1,-1 1-16,1 3 16,8 12-1,3-1-15,1 7 16,-4 2-16,3 12 16,1-2-1,-10 2-15,-8-6 16,-3 1-1,-4-7-15,-5-5 16,-3 5 0,-3 1-16,-3 11 15,-4 15-15,-2-3 16,-3 1 0,-3 2-16,-2-12 15,-4-3 1,0 1-16,-3 2 15,-6-3 1,-3 6-16,1-17 16,-4 5-16,-3-5 15,-5-1 1,-4 7-16,1-7 16,2-5-1,1-1-15,2 1 16,0-10-16,4 1 15,-4-3 1,-2-1-16,-7 1 16,-5 3-1,-4 0-15,-2-4 16,3 7 0,8-9-16,4 2 15,-1-2-15,1 6 16,2-3-1,-2-4-15,5-8 16,-6 3 0,-5-3-16,0-3 15,-1 0 1,-5 0-16,5 0 16,-5-1-16,0 1 15,5 3 1,1-3-16,-7-3 15,-5-3 1,-6 3-16,0-3 16,-1 6-16,7 0 15,6 0 1,5-6-16,1 6 16,5-6-1,1 0-15,-7-6 16,1 6-16,-1 0 15,1-6 1,6 6-16,-1 0 16,0 0-1,1 0-15,-1 0 16,1 6 0,-1-6-16,7 0 15,-1 0 1,-11-6-16,-1 0 15,1 6-15,-7-6 16,1 6 0,6 0-16,-7 0 15,7 0 1,-1 0-16,7 0 16,-1-6-1,7 0-15,-1-3 16,6 3-16,1 1 15,-1-1 1,6 6 0,7 0-16,-7 11 0</inkml:trace>
  <inkml:trace contextRef="#ctx0" brushRef="#br0" timeOffset="15652.985">11853 5757 0,'0'0'0,"39"-11"0,26-19 0,29-11 0,16-1 0,26-5 0,3 2 0,-17 13 0,8-4 0,-6 1 0,-17-7 0,-27 10 0,-24 17 0,-18-3 16,-11 12 0,-9 0-16,-6 6 15,-3 0 1</inkml:trace>
  <inkml:trace contextRef="#ctx0" brushRef="#br0" timeOffset="16545.509">12448 5287 0,'0'0'0,"0"0"0,0 0 16,0 0-16,0 0 15,0 0 1,-41 27-16,8-4 16,-17 10-1,-9 11-15,-7 1 16,4 11-1,9-15-15,14-11 16,13-12-16,5-10 16,6-2-1,3 3-15,4-3 16,2 0 0,3 0-16,0 0 15,3 0-15,6 0 16,8 0-1,13 5-15,15-5 16,8 3 0,6-3-16,6 3 15,-2-9 1,-10 6-16,-6 0 16,-8 0-1,-7 0-15,-5 0 16,-6-6-16,-3 6 15,-6-6 1,-4 0-16,1 0 16,0 0-1,-3 0-15,0 0 16,0 0-16,0 0 16,0 0-1,0 0-15,0 0 16,0 0-1,0 0-15,0 0 16,0 0 0,0 0-16,0 0 15,0 0-15,0 0 16,3 6 0</inkml:trace>
  <inkml:trace contextRef="#ctx0" brushRef="#br0" timeOffset="23385.804">4654 7773 0,'0'0'0,"0"0"0,0 0 0,0 0 0,0 0 0,0 0 0,0 0 0,-12 29 16,12-26-16,-6 0 0,6 0 0,-6 0 0,0 0 0,-6 0 0,0 0 0,0-3 16,1 0-1,11 0-15,0 0 16,-36-3 0,24 3-16,6 0 15,0 0 1,1 0-16,-1 0 15,6 0 1,0 0-16,0 0 16,0 0-16,0 0 15,0 0 1,0 0-16,0 0 16,82 0-1,-40 3-15,5-3 16,-5 6-1,-1-6-15,1 0 16,-7 0-16,1-6 16,-1 6-1,-11-3-15,5 0 16,-5 0 0,6 3-16,-1 0 15,1 0-15,5 0 16,1 3-1,0 0-15,-1 0 16,-5 3 0,5 6-16,-5-6 15,5 0 1,-5 0-16,5-3 16,1 3-16,17-6 15,6 0 1,7 5-16,-13-5 15,0 9 1,-5-6-16,-1 0 16,-6 0-1,13-3-15,5-6 16,12 3 0,0 0-16,-12 3 15,0 0 1,-5 0-16,-1 0 15,12-6-15,12 1 16,6 5 0,-18 0-16,-6 0 15,-5 5 1,-7-5-16,0 6 16,1-6-16,17 0 15,0 0 1,0 0-16,-6 0 15,-6 3 1,-5 0-16,-1 3 16,1-3-16,5 0 15,18 0 1,-6-3 0,-12 0-16,1-3 15,-19 0-15,1 0 16,-13 0-16,-5 0 15,0 0 1,-6 0-16,0-3 16,-1 6-1</inkml:trace>
  <inkml:trace contextRef="#ctx0" brushRef="#br0" timeOffset="24351.52">4606 6515 0,'0'0'0,"0"0"0,0 0 16,0 0-16,0 0 15,0 0 1,0 0-16,0 0 16,0 0-1,0 0-15,0 0 16,0 0-16,0 0 15,0 0 1,0 0-16,0 0 16,0 0-1,0 0-15,0 0 16,0 0-16,0 0 16,0 0-1,0 0-15,0 0 16,0 0-1,0 0-15</inkml:trace>
  <inkml:trace contextRef="#ctx0" brushRef="#br0" timeOffset="24839.816">7057 6521 0,'0'0'0,"0"0"0,30 12 15</inkml:trace>
  <inkml:trace contextRef="#ctx0" brushRef="#br0" timeOffset="27026.273">5850 7796 0,'0'0'0,"0"0"16</inkml:trace>
  <inkml:trace contextRef="#ctx0" brushRef="#br0" timeOffset="28251.452">11066 6678 0,'0'0'0</inkml:trace>
  <inkml:trace contextRef="#ctx0" brushRef="#br0" timeOffset="29467.595">11581 4973 0,'0'0'0,"-54"-26"16,19 14 0,-7 0-16,-8 6 15,-3 0-15,-3 12 16,-10 0 0,-10 12-16,-7 2 15,18 25 1,11-1-16,7 12 15,5-8 1,7 2-16,5-6 16,1 1-1,5-7-15,0-5 16,1 5-16,-7-2 16,0 5-1,1 4-15,-1 5 16,7 3-1,-1-11-15,6 5 16,0-6-16,12-5 16,-5-1-1,11-8-15,0 12 16,0-7 0,5 13-16,7-7 15,0 12-15,6 9 16,0-8-1,-1-1-15,1-11 16,0-1 0,0-8-16,0-4 15,-1 1 1,7-3-16,-6-4 16,5 4-1,1-3-15,0 5 16,11-2-16,13-9 15,5-3 1,0-3-16,-5-9 16,-1-3-1,-6-3-15,7-6 16,-1 3-16,12-15 16,18-8-1,-3-13-15,-9 1 16,-14-6-1,-7-21-15,-2-12 16,-4 6 0,-11 9-16,-7 3 15,-5 5 1,-3 1-16,-3-15 16,-9 3-16,-3 9 15,-6-9 1,-6 6-16,-8-6 15,-13 0 1,-14-3-16,-12 12 16,-3 3-1,5-1-15,10 19 16,3 11-16,-1 13 16,-5 5-1,0 6-15,-7 6 16,1 0-1,6 12-15,-6 5 16,0 4-16,5 6 16,1 2-1,-6-2-15,0 23 16,-18 10 0,17 11-16,7 23 15,6 60-15,23 24 16,12 8-1</inkml:trace>
  <inkml:trace contextRef="#ctx0" brushRef="#br0" timeOffset="30291.664">8721 7693 0,'0'0'0,"0"0"0,0 0 16,0 0-1,42-36-15,-13 19 16,7 2 0,23-3-16,12 3 15,12 0 1,6 4-16,-7-1 16,31 6-16,5-9 15,-23-3 1,-12 7-16,-18 2 15,-18 0 1,-11 6-16,-12 3 16,-7 0-1,1 3-15,0 3 16,0 0-16</inkml:trace>
  <inkml:trace contextRef="#ctx0" brushRef="#br0" timeOffset="30849.842">11160 7764 0,'0'0'0,"0"0"16,0 0 0,0 0-16,0 0 15,0 0 1,30-27-16,5 21 16,13 0-16,11 4 15,9 2 1,15 5-1,15 7-15</inkml:trace>
  <inkml:trace contextRef="#ctx0" brushRef="#br0" timeOffset="33467.374">13822 6323 0,'0'0'0,"0"0"0,0 0 16,0 0-16,0 0 16,0 0-1,-30-33-15,21 27 16,0 0-1,0 0-15,-2 3 16,-1-2-16,-3-1 16,0 0-1,-3 0-15,-2 0 16,-4 3 0,-3 0-16,-5 0 15,-7 6 1,1 3-16,-7 3 15,1 0-15,3 2 16,5 1 0,3-3-16,4 9 15,-1 3 1,4 2-16,-1-2 16,3 9-16,1-4 15,2 1 1,3 0-16,0 2 15,7 4 1,2-1-16,3 7 16,3-1-1,0 1-15,3 5 16,0 6 0,0 1-16,0-1 15,0 3-15,0 6 16,0 4-1,3-1-15,-3-9 16,0-3 0,0-5-16,0-7 15,3-5 1,-3-7-16,0-2 16,3-3-16,0-4 15,0 1 1,0 3-16,0 3 15,-1-4 1,1 13-16,3-4 16,0 1-1,3 0-15,0-4 16,0 4-16,0-9 16,0 2-1,0-2-15,2 0 16,4-4-1,0 1-15,6-3 16,8 0-16,4-3 16,5 0-1,-2-1-15,-4-2 16,-2-3 0,-3 0-16,-1 0 15,-5-6 1,3 6-16,-4 0 15,4-6-15,-3 6 16,3 0 0,2-3-16,7 0 15,-1-3 1,7 0-16,-1 0 16,-5 0-16,-1 0 15,-2 0 1,-3 0-16,-1-3 15,1 0 1,-3-3-16,-1 0 16,-2-6-1,0 6-15,0-6 16,-1-8-16,4-7 16,0-12-1,-7-11-15,-2-3 16,-3 0-1,-6-1-15,0 1 16,-3-3 0,-3-9-16,0-15 15,-6-3-15,0-3 16,-3 3 0,0 3-16,0 3 15,0-3 1,-2 6-16,-1 15 15,0 3 1,-3 12-16,0-4 16,3 4-16,1 3 15,-1 5 1,3 6-16,0 7 16,-3 2-1,0 12-15,-5-3 16,-4 6-16,0 6 15</inkml:trace>
  <inkml:trace contextRef="#ctx0" brushRef="#br0" timeOffset="41817.196">4642 6681 0,'0'0'0,"0"0"0,0 0 0,0 0 0,0 0 0,0 0 0,-36-9 0,24 9 0,-5-6 0,-1 0 0,0 0 0,0-6 0,1-2 0,-1-1 16,0 0 0,0 6-16,1-3 15,-1 6 1,-6 6-16,0 0 16,1 0-16,5 0 15,0 0 1,0 6-16,1 0 15,-7 6 1,6 9-16,-11 14 16,5 1-1,6-7-15,0-8 16,7 0-16,5-12 16,0-3-1,0-4-15,0 4 16,0-6-1,0 0-15,0 0 16,0 0-16,-6-6 16,-5-2-1,-13-10-15,-6-3 16,-11-8 0,0-10-16,-12-5 15,-1-7 1,13-8-16,6 3 15,11 6 1,0-15-16,1-6 16,5-6-16,6 6 15,6-3 1,7-3-16,-1-12 16,12-21-1,-1 19-15,7 20 16,0 17-16,6 13 15,6-1 1,23 1-16,24-9 16,12-1-1,0-2-15,0-15 16,-6 24-16,6 5 16,-1 13-1,7 2 1,-18 9-16,6 15 15,12 0-15,29-15 16,1-2 0,-18 5-16,5 0 15,18 0 1,-17 3-16,-12 3 16,17 12-16,7-6 15,5-6 1,-17 0-16,5-3 15,24-2 1,-17 5-16,-19 0 16,1 6-1,11 12-15,13-1 16,-13-2 0,-11 18-16,17-15 15,7-12-15,-1-6 16,0 0-1,36-15-15,-18 6 16,-23 4 0,-1 11-16,24-6 15,-12 0-15,-23 6 16,23 0 0,12-6-16,-17-6 15,-19 6 1,30 0-16,1-3 15,-25 3 1,-5 0-16,35 3 16,-12-2-16,-18 5 15,-11 5 1,35 4-16,0-3 16,-17 9-1,11 3-15,18-12 16,-18 0-1,-17 5-15,-7 4 16,7 6-16,-6-9 16,-13 12-1,-11-4-15,-6 7 16,6-3 0,9-1-16,-3-2 15,-9 0-15,-12-4 16,-3-5-1,0-6-15,3 3 16,3 12 0,-9-9-16,-6 5 15,-8 1 1,-7 3-16,-5 0 16,-4 8-16,-2-8 15,2 17 1,4 4-16,-3 11 15,-7 0 1,-5 4-16,-3 11 16,-9 3-1,-9-6-15,-3-6 16,-6 3-16,-12 12 16,-3-6-1,-5-6-15,-1-11 16,1-7-1,-1-11-15,0-7 16,-11-5-16,-27-3 16,-18 5-1,-9-2-15,-26 9 16,-39-4 0,15 7-16,-18-1 15,-20 7-15</inkml:trace>
  <inkml:trace contextRef="#ctx0" brushRef="#br0" timeOffset="49547.699">4429 12626 0,'0'0'0,"0"0"0,0 0 0,0 0 0,0 0 0,0 0 0,0 0 0,0 0 0,0 0 0,0 0 15,29-20-15,-29 17 0,0 3 0,6 0 0,-6 0 0,6 0 16,-6 0-16,6 0 16,-6 0-16,6 0 15,6 3 1,6 0-16,5-1 15,13 1 1,11 3-16,6 6 16,1 0-1,-1-3 1,-6 3-16,1 3 16,-7-4-16,-5-5 15,5 6-15,6-12 16,1 0-1,-1 0-15,6 0 16,1-6 0,-7-6-16,0 4 15,1-4-15,-1-6 16,6 3 0,7-3-16,-1 9 15,-6 1 1,-5 2-1,-7-3-15,0 3 16,1 0-16,-1 0 16,7-3-16,5 0 15,6 0 1,0 9-16,-5 6 16,-7 0-1,0 0-15,1 3 16,-7-3-1,-5-6-15,5 6 16,7-6-16,11 0 16,0 6-1,0 3-15,-11-3 16,-1 2 0,-6 1-16,1 3 15,-1-3 1,1-3-16,11-3 15,12 0-15,0 3 16,-11 0 0,-7 0-16,-6 0 15,1 2 1,-7-2-16,1 0 16,-1 0-1,7 0-15,5 0 16,1-3-16,-7 0 15,0 0 1,-5 0-16,-6 0 16,-1 0-1,1 0-15,-7-3 16,1 6-16,0-6 16,-6 6-1,5-6-15,-5 6 16,6-4-1,5 1-15,13 0 16,-1 0 0,1-6-16,5 0 15,0-2 1,-11-1-16,-1 0 16,1 6-16,-1-6 15,-5 6 1,6 0-16,-1 0 15,7 0 1,5 0-16,6-3 16,0 0-16,-5 3 15,-1 0 1,6 6-16,7 6 16</inkml:trace>
  <inkml:trace contextRef="#ctx0" brushRef="#br0" timeOffset="53073.882">9426 12529 0,'0'0'0,"0"0"0,-30 3 16,24-3-16,0 0 15,0 0 1,0 0-16,6 0 16,-6 0-16,6 0 15,-6 0 1,6 6-16,0-6 16,0 0-1,0 0-15,0 0 16,0 0-1,77-6-15,-41 0 16,0 3 0,-1 3-16,-5 0 15,-1 3-15,-5 0 16,0 0 0,-1-3-16,-5 6 15,-6-6 1,6 5-16,-7-5 15,1 0 1,6 0-16,-6 0 16,6 6-16,-1-3 15,1 0 1,0 0-16,6 0 16,-7 0-1,7 0-15,0-3 16,-1 3-16,1-3 15,-6 0 1,0 6-16,-1-6 16,1 6-1,0-6-15,-6 6 16,6-6 0,-1 6-16,-5-3 15,6 3-15,0-3 16,-1 0-1,1-1-15,0 1 16,0-3 0,5 6-16,1-6 15,6 0 1,5 0-16,7 0 16,-7 0-16,1 0 15,-1 0 1,-5 0-16,5-6 15,1 6 1,-1-5-16,-5 2 16,-6 0-1,5 0-15,-5 0 16,-6 0-16,-6 3 16,5-6-1,7 6-15</inkml:trace>
  <inkml:trace contextRef="#ctx0" brushRef="#br0" timeOffset="74176.329">11172 12830 0,'0'0'0,"-6"-32"0,12 8 15,12-14-15,23-13 16,28-20 0,22-11-16,4-10 15,0 15 1,17 15-16,13 11 16</inkml:trace>
  <inkml:trace contextRef="#ctx0" brushRef="#br0" timeOffset="77092.135">4476 14005 0,'0'0'0,"0"0"0,0 0 16,-30-11-1,24 5-15,1 6 16,-1-6-16,0 6 16,6 0-1,-6 0-15,6 0 16,-6 0-1,6 0-15,0 0 16,0 0-16,0 0 16,0 0-1,0 0-15,0 0 16,0 0 0,0 0-16,0 0 15,59 0 1,-41 0-16,0 0 15,5 0 1,1 0-16,6 0 16,-1 6-16,1-6 15,-1 6 1,1-6-16,0 5 16,-1-5-1,1-5-15,-1 5 16,7-6-16,-6 0 15,-7 0 1,1 3-16,0 0 16,-1 0-1,1 0-15,0 0 16,-1-3-16,1 6 16,0 0-1,-1 0-15,7-6 16,-6 6-1,5-6-15,-5 6 16,6 0 0,-7 0-16,7 0 15,-1 6-15,1 0 16,6 0 0,-1 0-16,1-3 15,-1 0 1,1 0-16,-1 0 15,7-3 1,-7 0-16,-5 3 16,5-3-16,-5 6 15,-1-6 1,-5 0-16,6 0 16,-7 0-1,7 0-15,-6 0 16,-1 0-1,1 0-15,6 6 16,-1-6 0,1 5-16,5 1 15,7 0-15,-7 0 16,7-3 0,-7-3-16,1 6 15,-1-6 1,7 0-16,5 0 15,1 0-15,11 0 16,0 6 0,0-6-16,-6 0 15,-5 0 1,-7 0-16,1 0 16,5-6-1,6 6-15,1-6 16,5 0-1,0 0-15,-6 0 16,-5-2-16,-7 2 16,1 0-1,-7 0-15,1 3 16,-1 0 0,1 0-16,-1-3 15,1 0-15,-1 0 16,1 0-1,-1 0-15,-5 3 16,-6 0 0,-1 3-16,1 0 15,0 0 1,-1 0-16,1 0 16,6 0-16,-1 3 15,7 0 1,-1 0-16,1 0 15,-1-3 1,1 6-16,-1-6 16,1 6-1,-7-6-15,1 0 16,-12 0-16,0 0 16,-1 0-1,-11 0-15,6 6 16,0 0-1</inkml:trace>
  <inkml:trace contextRef="#ctx0" brushRef="#br0" timeOffset="78042.34">4606 12902 0,'0'0'0,"0"0"0,0 0 15,0 0-15,0 0 16,0 0 0,0 0-16,0 0 15,-29-21 1,29 18-16,0 0 16,0 3-1,0 0-15,71-77 16,-12 27-16,-6-1 15,-5 19 1,-7 2-16,-5 6 16,5 1-1,12-1-15,12-2 16,6-7 0</inkml:trace>
  <inkml:trace contextRef="#ctx0" brushRef="#br0" timeOffset="78742.278">6992 12896 0,'0'0'0,"0"0"0,0 0 16,0 0-1,0-39-15,18 21 16,18-14-16,11-13 16,0 1-1,1 3-15,-13 5 16,1 6-1,-13 1-15,7 14 16,0 0 0</inkml:trace>
  <inkml:trace contextRef="#ctx0" brushRef="#br0" timeOffset="79758.647">5725 13917 0,'0'0'0,"0"0"16,0 0-16,0 0 16,0 0-16,0 0 15,0 0 1,0 0-16,0 0 15,-12 32 1,12 1-16,6 11 16,-6 12-1,-6-2-15,0-4 16,1 0 0,-1-2-16,0-7 15,0-8-15,6-1 16,-6-11-1,6-9-15,6-1 16,12 10 0,17 3-16</inkml:trace>
  <inkml:trace contextRef="#ctx0" brushRef="#br0" timeOffset="80525.078">7501 13988 0,'0'0'0,"-17"-39"0,-1 13 15,0 2-15,6 6 16,0 3-1,7 9-15,-1 0 16,0 3 0,0 3-16,6 0 15,-6 3 1,6 3-16,-6 12 16,6 15-16,-6 11 15,6 9 1,0 4-16,6 8 15,-6-15 1,6 0-16,6 4 16,0 2-1,11 9-15,7-3 16</inkml:trace>
  <inkml:trace contextRef="#ctx0" brushRef="#br0" timeOffset="86651.512">8999 14088 0,'0'0'0,"0"0"0,0 0 0,0 0 0,0 0 0,0 0 0,0 0 0,0 0 0,0 0 0,0 0 16,0 0-16,0 0 0,0 0 0,-23 27 0,23-21 0,0-3 15,0 0 1,0 0-16,6 0 15,-6 0 1,5 0-16,1 0 16,0 2-1,6 1-15,-6 0 16,6-3 0,0 0-16,-6 0 15,6 0-15,-1-3 16,-5 0-1,6 0-15,0 0 16,0 0 0,0 0-16,0 0 15,5 0 1,-5 0-16,0 0 16,0 0-16,0 0 15,-1 0 1,1 0-16,0 0 15,0 0 1,0 0-16,-12 0 16,24-6-1,-13 3-15,7 0 16,0 3-16,-6 0 16,0-6-1,-1 6-15,-5 0 16,6 0-1,-6 0-15,-6 0 16,6 0 0,-6 0-16,0 6 15,0 0-15</inkml:trace>
  <inkml:trace contextRef="#ctx0" brushRef="#br0" timeOffset="89323.839">8911 13967 0,'0'0'0,"0"0"0,-24-36 15,18 30 1,6 4-16,0-4 15,0 6-15,6 0 16,-6 0 0,6 0-16,-6 0 15,0 0 1,29 20-16,-11-8 16,6 0-1,-6 0-15,5-3 16,-5 3-16,0-1 15,0 1 1,-7-3-16,7 3 16,-6 3-1,0-9-15,0 5 16,0-5 0,-1 6-16,1-3 15,0-3-15,0 0 16,6 0-1,-7 3-15,7-3 16,-6 0 0,6 0-16,-6-1 15,0 1-15,5-6 16,-5 6 0,6-3-16,-6 0 15,5 0 1,7 0-16,0-3 15,0 3 1,-1 0-16,-5 0 16,0-3-1,0 0-15,-1 0 16,1 0-16,0 0 16,0 0-1,-1-3-15,1 0 16,0 0-1,0 0-15,-7 0 16,7 0-16,-6 0 16,6-3-1,-6 0-15,5 1 16,7-4 0,-6 0-16,6 0 15,-7-3 1,1 3-16,0 0 15,0 0 1,-1 3-16,1 1 16,0-1-16,0 0 15,-1 0 1,1-3-16,0 9 16,0-6-1,-1 6-15,-5-6 16,6 6-16,-6-6 15,6 6 1,-7 0-16,7 0 16,0 6-1,0-6-15,0 0 16,-7 0 0,7 0-16,-6 0 15,6 0-15,-6 0 16,-1 0-1,7 0-15,-6 6 16,0-6 0,0 6-16,5-6 15,-5 6 1,6 0-16,0 0 16,6 3-16,-7-4 15,7 7 1,-6 0-16,-1-3 15,1 3 1,0 3-16,-6-3 16,6-1-1,-7 1-15,1 0 16,0 3-16,0 0 16,0-1-1,0 1-15,-6 0 16,5-3-1,-5 0-15,6 0 16,-6-1 0,0-2-16,0 3 15,0 3-15,0-6 16,0-6 0,0 3-16,-6 0 15,6-6 1,-6 0-16,5 0 15,-5 0-15,6-6 16,0 0 0,0 3-16,0-9 15,6-6 1,-6 3-16,6-8 16,6 2-1,-7-9-15,7 10 16,-6-4-16,6 6 15,-6-2 1,5 8-16,-5-3 16,0 3-1,0 3-15,6-3 16,-7 0 0,7 1-16,-6-1 15,6 3-15,0-3 16,-1 6-1,-5 0-15,6 0 16,-6 3 0,6 0-16,-1-5 15,1 8-15,0-6 16,0 6 0,-1-6-16,1 6 15,0-3 1,0 3-16,-1 3 15,1-3 1,0 6-16,6-6 16,2 6-16,4-1 15,2 1 1,4 0-16,-6-3 16,-4 0-1,-2 0-15,0 3 16,-1-6-1,1 6-15,-3-6 16,2 6-16,1-6 16,0 0-1,2 0-15,1 0 16,-3 0 0,-1 0-16,1 0 15,0 0-15,2 0 16,1 0-1,0 0-15,-1 0 16,1 0 0,3 0-16,-1 0 15,1 0 1,2-6-16,7-6 16,5-3-16,-5-14 15,-4-10 1</inkml:trace>
  <inkml:trace contextRef="#ctx0" brushRef="#br0" timeOffset="89967.643">9141 13967 0,'0'0'0,"0"0"15,0 0 1,0 0-16,0 0 16,-29 9-16,11 3 15,0 5 1,1 4-16</inkml:trace>
  <inkml:trace contextRef="#ctx0" brushRef="#br0" timeOffset="91978.331">9372 14384 0,'0'0'0</inkml:trace>
  <inkml:trace contextRef="#ctx0" brushRef="#br0" timeOffset="95395.868">13011 12931 0,'0'0'16,"0"0"-16,-30-9 0,18 9 16,-3 0-1,1 3-15,2 0 16,0-3-1,3 0-15,0 0 16,0-3 0,3 0-16,0 0 15,3-3-15,0 0 16,3 1 0,0-4-16,0 9 15,0 0 1,21-42-16,-6 24 15,3-2 1,5-7-16,4 6 16,3-2-16,-4-1 15,1 3 1,-3 4-16,-1 2 16,-2 0-1,0 3-15,2 0 16,1 0-1,0 1-15,-1 2 16,1-3-16,-3 6 16,-3 0-1,-1 6-15,-2 0 16,-3 0 0,3 0-16,0 0 15,-1 0 1,4 6-16,-3-6 15,0 6-15,0-6 16,-1 6 0,1-6-16,3 9 15,-3-3 1,0 0-16,-1-1 16,1 1-16,0 0 15,0 3 1,0 0-16,2 0 15,4 3 1,3 0-16,2-1 16,4-2-1,0 3-15,-1 0 16,1-3 0,-4-3-16,1 0 15,-3-6-15,-1 0 16,-2 0-1,0 0-15,0-6 16,-1 3 0,1-3-16,-3 0 15,0-6-15,-1 6 16,1-6 0,-3 4-16,0-4 15,0 0 1,-1 3-1,-2 0-15,0 0 0,0-3 16,-3 6 0,3 1-16,-4-1 15,1 0 1,0-3-16,0 3 16,0 0-1,3 0-15,0 3 16,-1 0-1,1 0-15,0 0 16,0 0-16,-3 3 16,0 0-1,0 0-15,2 3 16,1 0 0,0 0-16,0 0 15,3 0 1,0 3-16,-1 6 15,1-3 1,0 0-16,3-1 16,3-2-16,-1 6 15,7-3 1,5 0-16,13 0 16,8 3-16,0-3 15,-5-1 1,-1 1-16,-5 3 15,-7 3 1,-8-3-16,-4 6 16,1 8-1,-3 19-15</inkml:trace>
  <inkml:trace contextRef="#ctx0" brushRef="#br0" timeOffset="96074.022">14103 11975 0,'0'0'0,"0"0"15,0 0-15,-33 0 16,19 6 0,-7 18-16,-3 5 15,-8 16 1,-13 11-16,-2 15 16,5-3-1,10-9-15,8-14 16,6-13-16,9-11 15,4-6 1,2-12-16,3 3 16,0-6-1,0 0-15,0 0 16,0 0-16,47-63 16,-17 22-1,-1-9-15</inkml:trace>
  <inkml:trace contextRef="#ctx0" brushRef="#br0" timeOffset="96272.393">13996 12031 0,'0'0'0,"0"0"0,0 0 16,0 0-1,0 0-15,0 0 16,0 0 0,0 0-16,-6 54 15,15 14 1,0 29-16,3-2 15,-3-12 1,0-18-16,0-6 16,5 9-16,7 9 15</inkml:trace>
  <inkml:trace contextRef="#ctx0" brushRef="#br0" timeOffset="96571.5">13783 12333 0,'0'0'0,"0"0"0,0 0 16,0 0-16,0 0 15,0 0 1,0 0-16,59 12 16,-2 0-16,26 9 15,17 23 1</inkml:trace>
  <inkml:trace contextRef="#ctx0" brushRef="#br0" timeOffset="98124.272">15186 12869 0,'0'0'0,"0"0"16,0 0-16,0 0 16,0 0-1,0 0-15,-32-30 16,20 21-1,-3-2-15,0 2 16,1 0-16,2 0 16,0-3-1,0 6-15,0-3 16,3 3 0,0 1-16,1-7 15,2 6 1,0-6-16,3-3 15,0 3-15,3 0 16,0-2 0,3-4-16,3 6 15,0-3 1,2 0-16,4 1 16,3-1-1,3 3-15,0 0 16,2 3-16,1 3 15,0 1 1,0-1-16,-1 6 16,4 6-1,0-1-15,-4 1 16,4 0 0,0 0-16,-4 0 15,1-3-15,-3 3 16,-3 0-1,0 0-15,-4 3 16,1-3 0,0 0-16,-3-4 15,0 1 1,0-3-16,0 0 16,-1 0-16,1 0 15,-3 0 1,0-3-16,0 1 15,-3-1 1,0 0-16,0 0 16,0 0-1,0 0-15,0-3 16,0 6-16,0-6 16,0 6-1,0-6-15,3 6 16,0-6-1,-1 6-15,4 0 16,3 0 0,3 0-16,9 0 15,5 0-15,4 6 16,-4 6 0,1 3-16,0 8 15,-4 10-15,-2 17 16,-6 12-1,-1 3-15,-2-11 16,-3-16 0</inkml:trace>
  <inkml:trace contextRef="#ctx0" brushRef="#br0" timeOffset="98749.929">15260 12250 0,'0'0'0,"0"0"0,-17-32 15,11 20 1,0-3-16,0-3 16,0 7-1,3-4-15,3 3 16,3 0-1,3-3-15,3-2 16,6 8-16,2 0 16,1 9-1,6 9-15,8 11 16,4 13 0,2 11-16,-5-5 15,-9-1 1,-7 1-16,-5-10 15,0-8 1,0 3-16,0-9 16</inkml:trace>
  <inkml:trace contextRef="#ctx0" brushRef="#br0" timeOffset="98972.428">15556 11943 0,'0'0'0,"0"0"16,0 0-16,-56 47 16,9 15-1,-15 21-15,-1 0 16,25 0-1,14 0-15</inkml:trace>
  <inkml:trace contextRef="#ctx0" brushRef="#br0" timeOffset="103873.588">10468 12780 0,'0'0'0,"0"0"0,0 0 0,0 0 0,0 0 16,-24-32-16,12 20 0,12 12 0,-18-9 0,7-9 0,-7 0 0,0 4 0,-6-10 0,1-3 0,-1 4 0,0-13 15,-5-11 1,5-7-16,6 10 16,0-6-16,1 2 15,5-2 1,-6-6-16,-6 0 16,7-4-1,-1-2-15,6-3 16,18 6-1,6-9-15,0-3 16,11 0 0,7 0-16,17-15 15,7-12-15,17 16 16,17-4 0,-17 12-16,-17 26 15,-7 13 1,-11 11-16,-1 3 15,-5 16 1,-1-1-16,13 3 16,5 6-16,12 5 15,1 1 1,-7 15-16,0 3 16,-11-1-1,-7 10-15,1 5 16,-1 21-16,-11-2 15,0-10 1,-7 6-16,-5-3 16,6 4-1,0 14-15,-3 12 16,-7 5-16,-5-5 16,-3-6-1,0 0-15,-3 0 16,-5 0-1,-4 6-15,-3-6 16,-9-9 0,0-3-16,-5-9 15,-1-6 1,-11-2-16,-24 2 16,-12 0-16,-12-5 15,0-4 1,6-17-16,0-12 15,24-18 1,24-6-16,17 0 16</inkml:trace>
  <inkml:trace contextRef="#ctx0" brushRef="#br0" timeOffset="109406.278">26273 14352 0,'0'0'0,"-30"-39"0,15 21 0,1-2 0,-1 8 0,0 0 0,0 3 0,3 3 0,3 0 0,3 6 0,6 0 0,-2 0 0,2 0 0,0 0 0,2 0 16,13-6-1,18 6-15,11-3 16,7 3-16,8 3 16,6-3-1,12 6-15,24 0 16,-13-6-1,-5 6-15,-6-3 16,-3 0-16,18 0 16,9 0-1,-18 0-15,-7 0 16,-4 0 0,5-3-16,14 0 15,7 0 1,-18 0-16,-9 6 15,-3-6-15,-9 6 16,12 6 0,15-4-16,-3-2 15,-12 0 1,-6 0-16,0 0 16,6 0-1,12-3-15,6 0 16,-12-3-1,-6 0-15,-3 0 16,6 0-16,12 0 16,12-3-1,-4 0-15,-8-3 16,3 0 0,15 0-16,8-3 15,-14 0 1,-12 4-16,0-4 15,20-3-15,7 0 16,-19-3 0,-14 3-16,-3 1 15,9-4 1,9-3-16,-6 9 16,-15 0-16,-12 0 15,-9-2 1,0 2-16,-2-3 15,-10 0 1,-8 3-16,-4 0 16,-5 3-1,-3 3-15,-3-3 16,-4 6-16,-2 0 16,0 0-1,-3 0-15,0 0 16,-3 0-1,0 0-15,0 0 16,-4 0 0,1 0-16,0 0 15,0-6-15,0 1 16,0-1 0,3-15-16,3-9 15,6-23 1,3-18-16,-1-18 15,-5-14-15,0-10 16,-3 16 0,-6 8-16,-6 6 15,-9-12 1,-3-8-16,6 5 16,-2 6-16,2 9 15,0 18 1,-3 6-16,0 9 15,0 5 1,-2 13-16,-4 2 16,3 4-1,-3-1-15,0 12 16,-2-3 0,-1 1-16,0 2 15,-2-3 1,-4 6-16,-6 0 15,-8-2-15,-18 2 16,-18-6 0,-9-3-16,6 4 15,-9 2 1,-29 9-16,-10-3 16,10 0-16,-6 6 15,-24 0 1,3 0-16,-3 6 15,-36 3 1,15-3-16,-11 6 16,-4-3-1,36-12-15,-3 6 16,-26-3-16,32 0 16,-9 9-1,-21 0-15,24 0 16,3 17-1,6-2-15,12-6 16,26-3-16,6 6 16,10-7-1,-1-2-15,0-3 16,12 6 0,3 0-16,9-3 15,3-3 1,2 5-16,-2 4 15,3-3-15,3 9 16,17-6 0,10-6-16,5 2 15,3-5 1,7 0-16,-1-3 16,0 0-1,3 0-15,0-3 16,3 6-16,3-6 15,1 6 1,2-6-16,0 6 16,3 0-1,0 3-15,0 2 16,3 7-16,0 3 16,2 9-1,4 8-15,6 15 16,3 21-1,0 3-15,-1 3 16,-2-3 0,3-3-16,-3-3 15,0 0-15,-4 6 16,-2-6 0,-6-3-16,0-6 15,0-3 1,0-5-16,0-7 15,0-5 1,3 8-16,-3-6 16,3 1-1,0-1-15,-3-11 16,3 5-16,-3-5 16,0-7-1,0-2-15,0-6 16,-1-4-1,-2-2-15,0 0 16,0-3-16,0-3 16,0 0-1,0 0-15,3 0 16</inkml:trace>
  <inkml:trace contextRef="#ctx0" brushRef="#br0" timeOffset="110385.975">29052 14440 0,'0'0'0,"0"0"0,-5-26 15,2 20 1,0 3-16,-3 3 16,3 0-1,0 0-15,0-3 16,0-3-1,0 6-15,0-6 16,0-6-16,-3-8 16,0-1-1,3-3-15,0 0 16,0-2 0,0 8-16,0-3 15,0 4 1,3 2-16,0 3 15,0 3-15,0 0 16,0 0 0,0 3-16,0 6 15,0-5 1,3 5-16,-3 0 16,0 0-16,0 0 15,42 94 1,-16-17-16,7 27 15,3 14 1,-1 3-16,1-5 16,2 8-1,-2-17-15,-4-13 16,-5-11 0,-4-18-16,1 0 15,-3-8-15,0-7 16,-10-14-1,-2-13-15,-3-5 16,-6-6 0,-3-12-16,3 0 15</inkml:trace>
  <inkml:trace contextRef="#ctx0" brushRef="#br0" timeOffset="110974.707">28910 14026 0,'0'0'0,"0"0"15,0 0 1,0 0-16,0 0 16,0 0-16,0 0 15,0 0 1,0 0-16,0 0 15,0 0 1,-17 33-16,11 23 16,0 15-1,0 18-15,3 8 16,-3-17-16,0-15 16,0-11-1,0-13-15,-3-5 16,0-7-1,1 10-15</inkml:trace>
  <inkml:trace contextRef="#ctx0" brushRef="#br0" timeOffset="111502.46">28792 14147 0,'0'0'16,"0"0"-16,0 0 0,0 0 15,0 0 1,6-38-16,-3 26 16,3-9-1,0 4-15,0 5 16,0-3 0,-4 9-16,1-3 15,0 3 1,0 3-16,0 3 15,0 0-15,-3 0 16,0 0 0,0 0-16,0 0 15,36 30 1,-13-12-16,25 8 16,41 19-16,5 2 15,-11 0 1,-9-5-16,-12 2 15,-5 7 1,-13 14-16,-8 15 16</inkml:trace>
  <inkml:trace contextRef="#ctx0" brushRef="#br0" timeOffset="115436.087">26918 12588 0,'0'0'0,"0"0"0,0 0 0,-6-30 0,6 30 0,-6-9 0,-3-2 0,9 11 0,-14-15 0,-7-3 0,-6 3 0,-2-9 0,-4 7 0,0-1 0,1 3 0,-1 3 16,1 3-1,2 6-15,1 9 16,-4 3-16,3 6 16,1 12-1,2 5-15,6 4 16,7 5 0,-4 7-16,0-1 15,3 9 1,1 9-16,2 0 15,0-2-15,3 2 16,0 3 0,3 3-16,3-6 15,0 3 1,3-3-16,3 12 16,-3-9-1,-6 3-15,3-6 16,0 0-16,3-9 15,0-2 1,3-4-16,3-3 16,6 1-1,6 2-15,3-11 16,-1-7 0,4-2-16,0-10 15,-1-5-15,4-3 16,3-6-1,5-6-15,7 0 16,2-6 0,6 6-16,1-6 15,-7 0 1,-3-9-16,1-2 16,-4-10-16,-2-3 15,-4-8 1,-5-1-16,-3-5 15,-6-3 1,-1-4-16,-2-2 16,-3-15-16,-3-15 15,-3 0 1,-3 3-16,0 1 16,-3 8-1,0-6-15,-3 9 16,-6-4-1,0 7-15,-6 9 16,-3 6 0,-5 2-16,-4 10 15,-3 2-15,-5 4 16,2 23 0,1 15-16</inkml:trace>
  <inkml:trace contextRef="#ctx0" brushRef="#br0" timeOffset="117019.292">27907 12582 0,'0'0'0,"0"0"0,0 0 15,0 0 1,0 0-16,0 0 16,-33-39-1,16 28-15,-4 2 16,-6-3-16,-5 0 15,-1 6 1,3 6-16,4 0 16,-4 0-1,1 6-15,-1 6 16,0 0 0,1 3-16,5-1 15,0 1 1,4 0-16,-1 6 15,3-4-15,3 1 16,1 3 0,-1 5-16,3 4 15,3 3 1,3 5-16,3 6 16,3 1-1,3 2-15,0 1 16,-3-1-16,3 9 15,-3 0 1,0-2-16,0 8 16,6 3-1,0 0-15,0-9 16,0-8-16,-3-7 16,0-2-1,0-1-15,3 0 16,-1-5-1,-2 0-15,3 2 16,3-2 0,0-1-16,3 1 15,3 5-15,5-5 16,1-1 0,3-8-16,3-3 15,-1-4 1,1-2-16,-1-3 15,4-6 1,0 6-16,-1-3 16,-2-3-16,-3-6 15,-4 0 1,-2 0-16,0 0 16,0-6-1,-1-3-15,-2-3 16,3-6-1,0-8-15,-4 5 16,1-9-16,0-2 16,-3-1-1,0 1-15,-3-1 16,-3 4 0,-1-4-16,-2 6 15,0-5 1,0-13-16,-3-11 15,0 0-15,0-9 16,0-6 0,0 9-16,-3-3 15,0 11 1,0 1-16,-2-6 16,-4 6-16,0 5 15,0 7 1,3 2-16,0 4 15,3 2 1,0 1-16,3 8 16,-3 3-1,0 3-15,3 4 16,0 5-16,-3 0 16,3 0-1,-3-3-15,0 6 16,0-3-1,0 1-15,0-1 16,-2-3 0,-4 6-16,-3 6 15,12 0-15</inkml:trace>
  <inkml:trace contextRef="#ctx0" brushRef="#br0" timeOffset="121001.238">30607 12762 0,'-6'-32'0,"-3"-1"16,-6 1-16,-6-7 15,1 10 1,-4-4-16,-6-2 16,-2-1-1,-4 4-15,1 8 16,-1-3-16,1 12 16,-1-2-1,7 8-15,2 0 16,3 3-1,3 3-15,1 3 16,-1 0 0,3 3-16,1 0 15,2 3 1,0 3-16,0 3 16,0 2-16,0 4 15,4 3 1,2-3-16,0 2 15,3-2 1,0 3-16,0 3 16,-3 2-1,0 4-15,0-4 16,1 7-16,-1-1 16,3 4-1,0 2-15,0 7 16,0-1-1,0-2-15,-3-7 16,0-2 0,3-1-16,1 1 15,-1-1-15,0 1 16,0-3 0,0-4-16,3 7 15,0-1 1,0 1-16,3 2 15,0 4 1,0-1-16,3 1 16,0-1-16,0-5 15,0 5 1,0-2-16,0-1 16,0-2-1,0-1-15,0-2 16,-3 3-1,0 5-15,3 1 16,2 5-16,1 0 16,3 7-1,0-13-15,3 1 16,3-7 0,6-2-16,2-1 15,7-5-15,5 6 16,1-7-1,2-5-15,1 0 16,-7-3 0,1-4-16,-3-5 15,-1 6 1,-2-6-16,-1-3 16,1 0-16,0-3 15,-1 0 1,4-3-16,0-6 15,-1-3 1,-2-5-16,-3-4 16,-1-3-1,1-8-15,-3-4 16,-7 1-16,1 2 16,-3-5-1,-3 8-15,-3-3 16,0-2-16,0-10 15,-3-2 1,-3 0-16,0-4 16,-3 1-1,0 0-15,-3-3 16,0 8 0,0 1-16,0 5 15,0-5-15,-3 0 16,0 2-1,0-2 1,-2 5-16,-1 4 16,0 2-16,-3 1 15,0 2 1,1-3-16,-4 1 16,0-1-1,0 1-15,3-1 16,1-2-16,2-4 15,0-5 1,-6-3-16,-8-10 16</inkml:trace>
  <inkml:trace contextRef="#ctx0" brushRef="#br0" timeOffset="128583.099">11190 15074 0,'0'0'0,"0"0"0,0 0 0,0 0 0,-30-9 0,30 9 0,0 3 0,0-3 0,0 0 0,18 29 0,-6-2 0,0 6 0,6-1 0,-1 4 15,1-4-15,6 1 16,-1-7 0,7 4-16,0-3 15,-1-1 1,1-2-16,-1-3 16,-2-4-16,0-8 15,2-3 1,1-6-16,5-6 15,4-3 1,5-8-16,-2 2 16,-1 0-1,-2 0-15,-4 3 16,-2 7 0,-1-1-16,-2 0 15,0 3-15,-1-3 16,-5 6-1,0 6-15,-1-3 16,-2 3 0,0 0-16,-1-1 15,4 7-15,0-6 16,-1 6 0,4-3-16,3-3 15,-1-6 1,7-3-16,2 0 15,1-3 1,-7 0-16,1 3 16,-3-3-16,-1 6 15,-2-6 1,-1 6-16,4 0 16,3 0-1,8-6-15,6 6 16,-5-6-1,-4 6-15,-2-3 16,-7 3-16,-2 0 16,-3 3-1,-1-3-15,1 6 16,0-6 0,0 6-16,-4-6 15,1 0 1,3 0-16,2 0 15,4 0-15,5 6 16,4-6 0,2 6-16,4-3 15,-1 0 1,1-3-16,-1 0 16,0-3-1,-5 0-15,-1 3 16,-2 0-16,-1 3 15,1 0 1,-6 0-16,-4 0 16,-2 3-1,-3-3-15,-4 3 16,-2 0 0,0 3-16,-3-4 15,0 1-15,-1 0 16,1 0-1,0 0-15,0-6 16,0 0 0,0 0-16,-1 0 15,1 0-15,3 0 16,0 0 0,-3 0-16,0 0 15,-1 0 1,-2 0-16,0 0 15,-3 0 1,-3 0-16,0 0 16,0 0-16,0 0 15,-3 6 1,0-3-16,0 0 16,0 0-1,3 0-15,12 3 16</inkml:trace>
  <inkml:trace contextRef="#ctx0" brushRef="#br0" timeOffset="129615.92">14802 15432 0,'0'0'0,"0"0"0,0 0 16,0 0-1,0 0-15,0 0 16,32 23 0,-11-14-16,5-3 15,10 0-15,0 0 16,2-6 0,3-6-16,4 0 15,-4 6 1,-2-3-16,-1 3 15,1-3-15,-4 0 16,1 0 0,-1 0-16,-2 1 15,-4-7 1,-2 9-16,-6-6 16,-3 6-1,-1 0-15,-5 0 16,0 0-16,3 6 15,0 0 1,2-1-16,1-2 16,3 0-1,-3-3-15,2-3 16,4 0-16,0 1 16,-1-1-1,1-3-15,-3 6 16,-3 0-1,-1 0-15,1 0 16,0 0 0,3 6-16,-1-6 15,1 3 1,0-3-16,-3 0 16,-1 0-1,4 0-15,0 0 16,-1 2-16,1 1 15,3 0 1,0 0-16,2 0 16,4-3-1,5-6-15,1 3 16,-1-2-16,-2-4 16,-3 9-1,-4-6-15,-2 6 16,0 6-1,2 0-15,10 2 16,8 4-16</inkml:trace>
  <inkml:trace contextRef="#ctx0" brushRef="#br0" timeOffset="131466.294">18132 15432 0,'0'0'0,"0"0"0,0 0 16,-30-9 0,30 9-16,0 0 15,0 0 1,0 0-16,0 0 15,68 21 1,-38-15-16,0-6 16,2 0-16,7-6 15,5-6 1,6 3-16,7-9 16,-4 0-1,-6 4-15,-8 2 16,-13 0-1,-5 12-15,-3-3 16,-3 3 0,2 3-16,1-3 15,3 6-15,3-6 16,-1 6 0,1 3-16,3-3 15,2 0 1,4-1-16,8 1 15,7-6-15,5 0 16,3-6 0,-3 1-16,-5-1 15,-7 0 1,-5 3-16,-7-3 16,1 6-1,0 6-15,-4 0 16,1 0-16,2-1 15,1-2 1,3-3-16,-1 0 16,-2 0-1,-4 0-15,1 0 16,-3 0 0,-1 6-16,-2-6 15,3 0-15,0 0 16,-1 0-1,4 0-15,2 0 16,4 0 0,3 6-16,2 0 15,3-6-15,-2 6 16,-1-3 0,-2 0-16,-1 0 15,-5 0 1,3 3-16,-1 3 15,1-3 1,-1 8-16,4-2 16,-1-6-16,-2 6 15,-6-6 1,-4-3-16,-5 0 16,-3-3-1,0 0-15,-7-3 16,-5 0-1</inkml:trace>
  <inkml:trace contextRef="#ctx0" brushRef="#br0" timeOffset="131813.038">20722 15509 0,'0'0'0,"0"0"0,0 0 16,0 0-1</inkml:trace>
  <inkml:trace contextRef="#ctx0" brushRef="#br0" timeOffset="134582.084">20734 14147 0,'0'0'0,"0"0"0,0 0 16,0 0-16,0 0 15,-30-23 1,19 8-16,-4 3 15,-3-9-15,-6 1 16,-5-10 0,-1 9-16,-2-2 15,-1-4 1,3 12-16,1-2 16,-1 5-1,1 0-15,-1 0 16,0 3-1,4-3-15,-4 6 16,1-3-16,-1 1 16,-6-1-1,-2-3-15,-4 6 16,4 0 0,2 0-16,1 3 15,5 3 1,1 3-16,-1 0 15,6 0-15,1 0 16,2 0 0,3 0-16,1 0 15,-1 3 1,-3 0-16,3 9 16,1-4-16,-1 10 15,0-3 1,3 8-16,0 4 15,6-3 1,1 2-16,2-2 16,3 0-1,0-1-15,0-2 16,0 3-16,3 2 16,0-2-1,0-4-15,3 4 16,0 0-1,3 11-15,0-5 16,0 5 0,-1-2-16,1-1 15,0 1-15,0-4 16,0 1 0,0-7-16,-3 4 15,0-3 1,3-1-16,-3 1 15,3-3 1,0 5-16,0 1 16,0 2-16,-1 4 15,4 8 1,0 4-16,0-1 16,-3-6-1,0-5-15,-3-1 16,0 1-16,0-3 15,0-1 1,-3 1-16,0 2 16,0-2-1,0 2-15,0 4 16,3 8 0,0-3-16,0-2 15,3-7 1,2-2-16,1-6 15,3 2-15,3-8 16,3 5 0,5-2-16,7-3 15,6 3 1,5-4-16,3-5 16,-2-3-1,-4-6-15,-5 0 16,-1-6-16,1 0 15,0-12 1,5 0-16,4-9 16,2-2-16,-6-4 15,-5 0 1,-3 4-16,-4-4 16,-2 0-1,0-5-15,-1-12 16,1-7-1,-3-2-15,-7-9 16,-2 6-16,-6-10 16,0 7-1,-3-3-15,0 6 16,-3 6 0,0 2-16,-3-2 15,0 6 1,0-4-16,-6-14 15,0 0 1,1-9-16,-1 6 16,0 6-16,3 8 15,-6 7 1,-6-1-16,-2 1 16,-1 0-1,6-1-15,3 1 16</inkml:trace>
  <inkml:trace contextRef="#ctx0" brushRef="#br0" timeOffset="146563.055">21326 15929 0,'0'0'0,"-24"-36"0,18 16 0,4 8 0,2 3 0,5 3 0,4 6 0,-9 0 0,65 39 0,6 32 0,9 29 0,-14-8 0,-13-9 0,-9-6 15,-8-9-15,-4-9 16,-2-3 0,-3-2-16,2-13 15,1-14 1,-1-4-16,1-14 16,0-3-1</inkml:trace>
  <inkml:trace contextRef="#ctx0" brushRef="#br0" timeOffset="146880.098">21983 16044 0,'0'0'0,"0"0"0,-44 24 15,11-3-15,-5 5 16,-13 13 0,-5 11-16,-9 18 15,-6 9 1,3 0-16,0 3 15,12-3 1,20-21-16,21-5 16,9-1-16</inkml:trace>
  <inkml:trace contextRef="#ctx0" brushRef="#br0" timeOffset="147346.693">22575 16172 0,'0'0'0,"0"0"16,0 0-16,0 0 16,62-12-1,1-3-15,14-3 16,0-2 0,-12-4-16,-12 3 15,-12 3-15,-17 13 16,-12-1-1</inkml:trace>
  <inkml:trace contextRef="#ctx0" brushRef="#br0" timeOffset="147663.221">22383 16479 0,'0'0'0,"0"0"0,0 0 16,47-26-16,-2 14 16,11 0-1,6 0-15,6-2 16,15 5-1,-3-3-15,-15 0 16,-12 6 0,-11 6-16,-7-6 15,-8 6-15,-3 6 16</inkml:trace>
  <inkml:trace contextRef="#ctx0" brushRef="#br0" timeOffset="148230.017">23431 15861 0,'0'0'0,"0"0"0,0 0 16,0 0-16,32-21 15,-14 21 1,3-6-16,3 12 16,-1-6-1,1 12-15,-3 3 16,-4 3 0,-5 14-16,-9 18 15,-9 4-15,-6-1 16,-2-6-1,-1-2-15,3-13 16,3-8 0,3-9-16,3-3 15,3-3 1,0-4-16,3-2 16,6 0-16,6 0 15,6 0 1,5 9-16,7 3 15,-4 3 1,-8 8-16,-9-2 16,-9 9-1,-9 5-15,-12 12 16,-11 9-16,-4-8 16,-2-16-1,2-11-15,6-18 16,10-21-1,5-14-15,9-31 16</inkml:trace>
  <inkml:trace contextRef="#ctx0" brushRef="#br0" timeOffset="148839.186">24124 15476 0,'0'0'0,"0"0"0,0 0 16,0 0-16,0 0 15,32 71 1,-17 12-16,0 38 16,0 27-1,-4-3-15,1-29 16,0-16-16,-3-11 15,-3-24 1,-3-11-16,-3-16 16,0-14-1,0-4-15,0-8 16,3-12-16,0 0 16,0-12-1,6-14-15,5-19 16,13-8-1,6-3-15,-1 12 16,1 5 0,-7 18-16,-2 4 15,-3 11 1,-3 0-16,-4 6 16,-2 0-16,0 6 15,-3 9 1,-6 2-16,-6 13 15,-9 14 1,-15 15-16,-8 7 16,-1-10-16,1-12 15,2-11 1,7-7-16,5-14 16,9-12-1,6-9-15,6-14 16,6-22-1</inkml:trace>
  <inkml:trace contextRef="#ctx0" brushRef="#br0" timeOffset="149079.418">24799 16216 0,'0'0'0,"0"0"0,-3 39 16,0 11-16,-3 24 15,-3 6 1,0-15-16,3-21 16,3-14-1,0-21-15,3-9 16</inkml:trace>
  <inkml:trace contextRef="#ctx0" brushRef="#br0" timeOffset="149462.708">25248 16154 0,'0'0'0,"0"0"0,0 0 15,0 0 1,54 0-16,-1 0 16,27-6-16,21-9 15,2 3 1,-17 3 0,-15 1-16,-12-7 15,-23 3-15,-12 0 16,-10-3-1</inkml:trace>
  <inkml:trace contextRef="#ctx0" brushRef="#br0" timeOffset="149713.042">25666 15725 0,'0'0'0,"0"0"0,0 0 16,0 32-16,-3 36 15,-3 42 1,-3 17-16,0 0 16,6-5-16,0-19 15,6-32 1,3-8-16</inkml:trace>
  <inkml:trace contextRef="#ctx0" brushRef="#br0" timeOffset="150397.516">26219 15822 0,'0'0'0,"0"0"16,0 0-16,0 0 16,0 0-1,0 0-15,36-32 16,-12 29-1,5-3-15,1 3 16,2 0-16,1 3 16,-3 3-1,-1 6-15,-5 0 16,-3 3 0,-7 8-16,-8 7 15,-9 11 1,-8 19-16,-7 8 15,-3-6-15,-6-6 16,4-14 0,-4-1-16,6-11 15,7-9 1,2-4-16,6-5 16,6-6-16,6 3 15,6-6 1,5 6-16,13-6 15,2 0 1,10 0-16,5-6 16,7-9-16,2-14 15</inkml:trace>
  <inkml:trace contextRef="#ctx0" brushRef="#br0" timeOffset="150996.036">26820 15405 0,'0'0'0,"0"0"16,0 0-16,0 0 15,0 0 1,0 0-16,0 0 15,0 0-15,18 133 16,-18 15 0,3 12-1,9-24-15,-3-41 16,0-30-16,-3-21 16,-3-14-1,0-12-15,0-9 16,-3-3-16,0-6 15,0 0 1,0 0-16,20-71 16,1 8-1,6 7-15,-4 15 16,1 14 0,3 12-16,-4 6 15,-2 15 1,3 6-16,-7 3 15,-2 15-15,-12 2 16,-9 4 0,-6 5-16,-5 1 15,-7-1 1,-3-3-16,1-2 16,-4-6-16,-2-1 15,-1-5 1,0-6-16,4-18 15,2-9 1,1-21-16</inkml:trace>
  <inkml:trace contextRef="#ctx0" brushRef="#br0" timeOffset="151314.218">27176 16021 0,'0'0'0,"35"3"0,-2 6 16,14 2 0,3 7-16,-8-3 15,-13 6-15,-8-4 16,-9 7 0,-9 3-16,-9 5 15,-3 13 1,0-1-16,6-11 15,6 2-15,12-5 16,24 2 0,26-8-16,24-18 15,-4-6 1,1-15-16,-9-23 16,-12-16-1</inkml:trace>
  <inkml:trace contextRef="#ctx0" brushRef="#br0" timeOffset="151962.956">23141 16823 0,'0'0'0,"0"0"16,0 0-16,0 0 15,0 0 1,0 0-16,0 0 15,0 0-15,0 0 16,77-12 0,6 0-16,5 3 15,-2-9 1,-6 1-16,-9-4 16,-15 3-1,-17 9-15,-21 6 16,-12 3-16</inkml:trace>
  <inkml:trace contextRef="#ctx0" brushRef="#br0" timeOffset="152321.471">23185 17136 0,'0'0'0,"0"0"16,0 0-16,-29 15 15,23-15 1,3 0-16,3 0 15,0 0 1,0 0-16,0 0 16,109-15-16,-17-2 15,12-10 1,8-5 0,30-13-16,0-11 15,-9-3-15</inkml:trace>
  <inkml:trace contextRef="#ctx0" brushRef="#br0" timeOffset="152979.807">26095 16636 0,'0'0'0,"0"0"0,0 0 16,33 3-16,5-3 15,10 0 1,-1 0-16,-3 0 16,4-3-1,-4-3-15,-11 0 16,-10 4-16,-5-1 15</inkml:trace>
  <inkml:trace contextRef="#ctx0" brushRef="#br0" timeOffset="153217.074">26140 16909 0,'0'0'0,"35"-6"16,18-9-16,30-12 15,9-5 1,9-16-1,-4-11-15</inkml:trace>
  <inkml:trace contextRef="#ctx0" brushRef="#br0" timeOffset="153795.602">24328 16903 0,'0'0'0,"0"0"0,24 35 15,5 10-15,10 20 16,-4-6 0,-2-6-16,-4-6 15,7 4 1,5 14-16,7 3 16</inkml:trace>
  <inkml:trace contextRef="#ctx0" brushRef="#br0" timeOffset="154377.885">27004 16704 0,'0'0'0,"0"0"16,0 0-16,0 0 15,0 0-15,0 0 16,18 39-1,-36 23-15,-56 110 16,-118 141 0,-54 28-16</inkml:trace>
  <inkml:trace contextRef="#ctx0" brushRef="#br0" timeOffset="160796.242">15287 5349 0,'0'0'0,"0"0"0,0 0 0,0 0 0,0 0 0,-9-30 0,9 30 0,0-5 0,0 5 0,0-6 0,0 6 0,0-9 16,-3 9-16,0-6 0,0 6 16,0 0-1,0 0-15,0 0 16,0 0-1,0 0-15,1 0 16,-1 0-16,3 0 16,0 0-1,0 0-15,0 0 16,0 0 0,38 26-16,-11-14 15,5 6-15,4-3 16,-1 11-1,1-2-15,2 6 16,1-1 0,-4 7-1,1-4-15,-4 13 16,-5-13-16,0 13 16,-7-13-16,-2 19 15,-6-13 1,-9 6-16,-6 10 15,-3 2 1,-6 15-16,-8 12 16,-7 6-1,0 2-15,1-5 16,-4 12 0,-6 17-16,1-20 15,2-18-15,1-9 16,-4-9-1,-11 12-15,-9 3 16,-4 0 0,-5 0-16,12-15 15,6-2-15,8-13 16,4-6 0,5-5-16,0-6 15,1-1 1,2-8-16,1 3 15,5-9 1,3-1-16,3 1 16,3-6-16,4-3 15,5-6 1,0 0-16,3-6 16</inkml:trace>
  <inkml:trace contextRef="#ctx0" brushRef="#br0" timeOffset="161661.013">14973 7101 0,'0'0'0,"0"0"16,0 0-16,-6-33 16,6 33-1,0-5-15,0 5 16,0 0-1,0 0-15,0 0 16,0 0-16,0 0 16,-29 82-1,11-37-15,-6 11 16,-5-3 0,-7-2-16,1-13 15,2-5 1,6-4-16,4-8 15,2 3-15,3-10 16,3 7 0,4-9-16,2 6 15,0-6 1,3-4-16,3-2 16,3 0-1,0 0-15,0-3 16,3 0-1,0 0-15,3 0 16,3 0-16,0 0 16,5 0-1,7-3-15,9 0 16,8 0 0,10-9-16,8-3 15,6-6-15,12-2 16,18-4-1,-6-3-15,-18 10 16,-12-4 0,-12 9-16,-8 6 15,-4 9 1,7 6-16</inkml:trace>
  <inkml:trace contextRef="#ctx0" brushRef="#br0" timeOffset="168119.391">19263 11253 0,'0'0'0,"0"0"0,0 0 0,0 0 0,0 0 0,0 0 0,0-27 0,3 25 0,0 2 0,-3 0 0,6 0 0,8 0 0,-14 0 0,30 2 0,20 4 0,15-3 0,4 3 16,-4 0-16,-3 0 15,-3 9 1,3 0-1,3-1-15,3 4 16,3 3-16,-8 3 16,-7 2-1,-6-5-15,-5 3 16,-1-4 0,-6-2-16,-2-3 15,2-3-15,1 3 16,-1-4-1,1 7-15,-1-6 16,-5 0 0,-6-3-16,-4 3 15,-2-4 1,-3 1-16,0 0 16,-4-3-16,4 6 15,-3 0 1,0-3-16,0 3 15,-4 2 1,1-5-16,0 0 16,0 3-1,0 0-15,3 3 16,2 2-16,1-2 16,3 3-1,-3 0-15,-4-4 16,-2-2-1,0 0-15,0-3 16,-3 3 0,0-3-16,-3 0 15,-1-1 1,1-2-16,-3 6 16,0-3-16,0 0 15,0 0 1,-3-3-16,3 9 15,0-4 1,-3 1-16,3 3 16,0 3-16,0 0 15,0-1 1,3-2-16,-3 6 16,0-3-1,0-4-15,0-2 16,0 0-1,0 0-15,0 0 16,-3-3-16,0-4 16,0 7-1,0 0-15,0 0 16,0-3 0,0 6-16,0-3 15,-3-1-15,0 1 16,0 0-1,0 3-15,0-3 16,-3 5 0,3-2-16,-3 0 15,0 0 1,0 0-16,-3 2 16,0-2-16,1 3 15,-1-3 1,0 2-16,0 1 15,0-3 1,0 0-16,0-3 16,0 0-1,0-1-15,1 1 16,-1-3-16,0 3 16,-3 6-1,0-4-15,0-2 16,0 0-1,1 0-15,-1-3 16,0 6 0,0-4-16,-3 1 15,-2 9-15,-4-3 16,-3 5 0,0-2-16,1 3 15,-4-3 1,1 2-16,-4-2 15,0 0-15,1-4 16,-1 7 0,0-9-16,1 9 15,5-10 1,3 1-16,4-3 16,5 0-1,0-6-15,3 6 16,0-4-1,3-2-15,6-6 16,0-3-16</inkml:trace>
  <inkml:trace contextRef="#ctx0" brushRef="#br0" timeOffset="168610.909">20370 12665 0,'0'0'0,"0"0"16,0 0-16,0 0 15,0 0 1,0 0-16,0 0 16,0 0-16,0 0 15,-18 38 1,12-14-16,0 8 15,-3 4 1,-2 5-16,-1-8 16,0 0-1,3-1-15,-3-5 16,0-4 0,0-2-16,4-3 15,-1-3-15,3-4 16,0-5-1,3 0-15,3 0 16,3 0 0,3-3-16,9 0 15,14 0-15,27-3 16,33-3 0,9-3-16,6-6 15,8-14-15,1-13 16,-1-23-1,-8-15-15</inkml:trace>
  <inkml:trace contextRef="#ctx0" brushRef="#br0" timeOffset="170541.986">19538 11369 0,'0'0'0,"0"0"0,0 0 16,-21-33-16,12 21 15,1 6 1,-1-3-16,-3 3 16,-3 0-1,0 1-15,-5-1 16,-7 6-1,-6-6-15,-5 3 16,-13 0-16,-5 3 16,-9 9-1,-3 0-15,-9 11 16,3 4 0,3 0-16,-3 5 15,-3 1-15,6 8 16,12-5-1,11-4-15,10-2 16,8-6 0,10-3-16,2-1 15,9 4 1,6 0-16,3-3 16</inkml:trace>
</inkml:ink>
</file>

<file path=ppt/ink/ink16.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38:22.227"/>
    </inkml:context>
    <inkml:brush xml:id="br0">
      <inkml:brushProperty name="width" value="0.05292" units="cm"/>
      <inkml:brushProperty name="height" value="0.05292" units="cm"/>
      <inkml:brushProperty name="color" value="#FF0000"/>
    </inkml:brush>
  </inkml:definitions>
  <inkml:trace contextRef="#ctx0" brushRef="#br0">6341 7823 0,'0'0'0,"0"0"0,0 0 0,0 0 0,41-9 0,-23 3 0,12 3 0,-1 3 0,13 0 0,5 6 0,6 0 0,1 0 0,-13 0 0,1 0 0,-1 3 15,1-3-15,-1-6 16,6-3 0,7 0-16,5-6 15,-6 3 1,0 0-16,1 3 16,-1-3-1,-6 3-15,7-3 16,-1-3-16,6 9 15,0-5 1,1 5-16,-7-6 16,0 6-1,-11-6-15,5 6 16,-6-3 0,1 3-16,-1 0 15,-5 0-15,-1 0 16,1 0-1,-1 0-15,1 0 16,-1 3 0,1-3-16,-1 6 15,1-6 1,5 6-16,7-1 16,5-5-16,6 9 15,12-3 1,-6-3-16,-5 0 15,-7 0 1,0 0-16,1-3 16,5 0-1,0 6-15,12 0 16,0 6 0,-12-6-16,0-6 15,-5 0-15,11-6 16,12 0-1,-6 6-15,6 0 16,-12 0 0,6-6-16,0 6 15,6-12-15,6 9 16,-6 0 0,0 0-16,-6 0 15,6-3 1,6-3-16,11 4 15,7-7 1,-12 3-16,-6-9 16,6 6-1,-6 6-15,-1-3 16,-5-2-16,-6 5 16,0-3-1,-5 3-15,-1 0 16,-12 0-1,-6-6-15,-11 6 16,-4 0-16,1-5 16</inkml:trace>
  <inkml:trace contextRef="#ctx0" brushRef="#br0" timeOffset="6864.558">5625 10780 0,'0'0'0,"0"0"0,-36-12 0,24 12 16,0 0-16,1 0 0,-1 0 0,6 0 0,0 0 0,0 0 0,6 0 0,0 0 0,0 0 0,0 0 0,0 0 16,0 0-1,0 0-15,83-9 16,-30 0 0,0 0-16,7-3 15,-13 0-15,0 7 16,1-4-1,5 3 1,6-6-16,-6 6 16,1-3-16,-7 3 15,-11 0 1,-1 0-16,-5 6 16,-7-6-16,1 6 15,-6 0 1,0 0-16,-1 0 15,7 0 1,0 12 0</inkml:trace>
  <inkml:trace contextRef="#ctx0" brushRef="#br0" timeOffset="8041.793">9408 10806 0,'0'0'0,"0"0"16,0 0-16,-30-26 15,18 20 1,6 6-16,6 0 16,-5 0-1,5 0-15,0 0 16,0 0-1,0 0-15,0 0 16,0 0-16,0 0 16,77 17-1,-36-11-15,6-3 16,7-3 0,-7 6-16,0-6 15,-5 6 1,-1-6-16,1-6 15,5 6-15,0-6 16,1 6 0,-7-6-16,1 0 15,-1 1 1,-5-4-16,-7 9 16,1-6-1,-6 6-15,-7 0 16,7 0-16,-6 0 15,5 6 1,-5-6-16,0 0 16,-6 0-1,0 0-15,-6 0 16,-1 0 0,-5 0-16,6 0 15,-6 0-15,6 0 16,-6 0-1,6-6-15,-6 6 16,0-6 0,0 6-16,6-3 15,-6 0 1,6 3-16,6 3 16</inkml:trace>
  <inkml:trace contextRef="#ctx0" brushRef="#br0" timeOffset="30119.305">5169 10768 0,'0'0'0,"0"0"0,0 0 0,0 0 0,0 0 0,0 0 0,0 0 0,35 18 0,-5-30 0,-30 12 0,0 0 0,35-6 0,-35 6 0,30-9 0,0 0 0,-1 3 0,7-3 16,-1-3 0,1 6-16,11-2 15,0-1 1,1 0-16,-7 3 15,1 6 1,-7 0-16,1 0 16,-1 0-16,-5 0 15,5 0 1,-5 0-16,0 0 16,-1 6-1,1-6-15,-6 6 16,-1-3-1,1 0-15,-6 3 16,-7-1-16,7-2 16,-6 3-1,6 0-15,-6 0 16,5 0 0,-5-3-16,0 0 15,-6 0 1,6 0-16,-6-3 15,0 0-15,-6 0 16,6 0 0,-6 0-16,0 0 15,0 0 1,0 0-16,0 0 16,0 0-16,-83-6 15,41 6 1,-5 0-16,0 0 15,-1 0 1,1 0-16,5 0 16,13-3-1,5 3-15,12 0 16,0 0-16,12 0 16,0 0-1,0 0-15,0 0 16,0 0-1,71 6-15,1-3 16,16-3 0,7 0-16,-18 0 15,-12 3-15,-6 3 16,-11 0 0,-7 0-1,-11 0-15,-12-3 16,-7-3-16,-11 0 15,0 0 1,0 0-16,0 0 16,0 0-16,-82 23 15,28-8 1,-11-3-16,6-6 16,12 0-1,11-6-15,6-6 16,7 6-1,-1-3-15,12 0 16,0 0-16,6 3 16,1-3-1,5 0-15,0 3 16,0 0 0,0 0-16,0 0 15,71-41-15,-48 32 16,-5 3-1,-6 0-15,-6 3 16,-6 0 0,-6 0-16,0 0 15,-18 0 1,-5 0-16,-7 3 16,-11 0-16,-12 0 15,5 0 1,13 0-16,11-3 15,7 3 1,17 0-16,6 0 16,0 0-1,0 0-15,0 0 16,71 9 0,-24-3-16,12 0 15,0 0-15,1-6 16,-19 6-1,-11-6-15,-18 6 16,-7-6 0,-5 3-16,0-3 15,0 0-15,-47 23 16,12 1 0,-7-9-16,13 2 15,5-8 1,12-3-16,0-3 15,12 0 1,0-3-16,6 0 16,12 0-1,11 0-15,19 0 16,-1 0-16,1 0 16,-7 0-1,-11 0-15,-7 0 16,-11 0-1,-6 0-15,0 0 16,-12 0-16,0 0 16,0 0-1,-12 0-15,18 0 16,-35-3 0,23 0-16,-6-3 15,12 0 1,0 3-16,6-2 15,0 5-15,0 0 16</inkml:trace>
  <inkml:trace contextRef="#ctx0" brushRef="#br0" timeOffset="32453.639">9509 10836 0,'0'0'0,"0"0"15,0 0-15,0 0 16,0 0 0,0 0-16,0 0 15,0 0 1,0 0-16,29-6 15,-5 3 1,5 3-16,1 0 16,0 0-1,5 0-15,7 0 16,-1-3-16,18 3 16,0 0-1,-5 0-15,-7 0 16,0 6-1,1 3-15,-7-3 16,1 6-16,-13-7 16,1 1-1,-12-3-15,-1 0 16,-5 0 0,-6 0-16,-6 0 15,0-3 1,0 0-16,0 0 15,0 0-15,-95 33 16,30-21 0,-6-7-16,6 1 15,0-6 1,0 0-16,6-6 16,-6 6-16,11-5 15,1 5 1,17 0-16,7 0 15,17 0 1,6-6-16,6 6 16,0 0-1,0 0-15,42-33 16,-7 15 0,12-2-16,-5 8 15,5-3-15,12-3 16,7 9-1,-7-2-15,0-1 16,-6 6 0,-5 6-16,-13-6 15,1 12 1,-7-6-16,-5 0 16,-6 0-16,0 0 15,-7 0 1,-5 0-16,0 0 15,0 0 1,0 0-16,-6 0 16,6 0-1,-6 0-15,6 0 16,-6 0-16,6 0 16,-6 0-1,6 0-15,-6 0 16,6 0-1,-6 0-15,6 0 16,-6 0 0,5 0-16,-5 0 15,6 0-15,-6 0 16,6 0 0,-6 0-16,6 0 15,-6 0 1,6 0-16,-6 0 15,0 0 1,0 6-16,0-6 16,0 0-16,0 6 15,0-6 1,0 3-16,0 0 16,0-1-16,6 1 15,-6 0 1</inkml:trace>
  <inkml:trace contextRef="#ctx0" brushRef="#br0" timeOffset="43926.812">10906 11682 0,'0'0'0,"0"0"0,0 0 0,0 0 0,0 0 0,0 0 0,29-20 0,-11 20 0,-18 0 0,24 0 0,5 0 0,7 0 0,5 0 0,1 0 0,11-6 0,6 6 15,-2 0-15,-1 0 16,-3 6-1,-6 2-15,1 1 16,-4 0 0,-2-3-16,-4-6 15,-2 0-15,-1 0 16,1 6 0,2-6-16,-5 0 15,-1 0 1,-2 6-16,0-3 15,-1 0 1,1 0-16,2-3 16,4 0-16,2 0 15,-5 0 1,2 0-16,7 3 16,8 3-1,6-3-15,10 3 16,-4-6-16,0 5 15,-6-5 1,0 0-16,18 6 16,9-6-1,-3 0-15,-9 3 16,-6 0 0,-5 0-16,-1 6 15,12 6 1,6-3-16,6-6 15,-9-3-15,-6-6 16,-9 3 0,6 3-16,3 0 15,9 0 1,0 2-16,-9-5 16,-3 6-16,3-6 15,9 6 1,12 0-16,3-12 15,-3 0 1,-15 6-16,-6 6 16,6 3-16,6 0 15,3-3 1,-6-3-16,-6 3 16,-3 0-1,3-6-15,6 9 16,0-6-1,-3-3-15,-3-3 16,-6-6-16,-3 3 16,-6 6-1,-2-6-15,-4 6 16,0-3 0,-2 0-16,-7 0 15,-2 3 1,-4-3-16,-5 0 15,-7 0 1,-2 0-16,-6 3 16,0-6-1,-3 6-15,-3-6 16,-4 6-16,1 0 16,-3 0-1,0 0-15,0 0 16,0 0-16,0 0 15,0 0 1,0 0-16,0 0 16,0 0-1,0 0-15,0 0 16,0 6 0,0-6-16</inkml:trace>
  <inkml:trace contextRef="#ctx0" brushRef="#br0" timeOffset="45610.942">18351 9984 0,'0'0'0,"-9"56"0,0 59 16,3 51 0,9-9-16,3-9 15,3-39-15,0-38 16,0-20 0,-3-13-16,-3-14 15,-3-10 1,-3 1-16,0-9 15,0-6 1,3 0-16,0 0 16,0 0-16,-42-74 15,28 39 1,2 2-16,3 12 16,6 4-1,3 5-15,3 9 16,0 0-1,3 3-15,-6 0 16,0 0-16,41 89 16,-23-45-1,-3-5-15,-3-13 16,-1-8 0,1-6-16,3-12 15,21-18 1,41-47-16,26-42 15,13-41 1,-7-5-16</inkml:trace>
  <inkml:trace contextRef="#ctx0" brushRef="#br0" timeOffset="46174.662">19159 10250 0,'0'0'0,"0"0"0,9 26 16,-3 40-1,0 22-15,-3 13 16,3 6 0,0-22-16,0-20 15,-1-23-15,-5-15 16,0-13 0,-2-8-16,-1-6 15,3 0 1,0 0-16,-33-26 15,18 5 1,3-3-16,3 9 16,7 4-16,4-1 15,4 0 1,6 0-16,3 3 16,3 3-1,-18 6-15,32 15 16,-11 9-1,0 5-15,0-2 16,-1-6 0,-2-15-16,9-18 15,20-21-15,51-56 16,38-44 0</inkml:trace>
  <inkml:trace contextRef="#ctx0" brushRef="#br0" timeOffset="46858.436">20835 10134 0,'0'0'0,"0"0"0,0 0 16,0 0-1,0 0-15,32 18 16,-17 35 0,-3 39-16,-6 9 15,-3-6 1,-3-30-16,0-21 15,0-14-15,-3-16 16,0-2 0,0-6-16,-3-6 15,0 0 1,6 0-16,0 0 16,0 0-1,0 0-15,-27-56 16,27 50-1,0 0-15,0 3 16,0 3-16,0 0 16,12 21-1,3 17-15,6 1 16,2-1 0,4-14-16,-3-15 15,2-9 1,7-12-16,8-21 15,-2-17-15,-4-15 16</inkml:trace>
  <inkml:trace contextRef="#ctx0" brushRef="#br0" timeOffset="55855.818">12709 12940 0,'0'0'0,"0"0"0,0 0 0,0 0 0,-30-33 0,24 28 0,3 5 0,0-6 0,0 6 0,0 0 0,0 0 0,0 0 0,0-3 0,3 3 16,0-3-1,0 3-15,3 0 16,0 0-16,-3 0 15,0 0 1,0 0-16,0 0 16,36 6-1,-18-6-15,5-3 16,4 0-16,0-3 16,-1 3-1,-2 0-15,0 0 16,-4-3-1,4 6-15,0-6 16,-1 0 0,4 0-16,0 3 15,-4-3 1,-2 3-16,0 0 16,-4 0-16,1 3 15,-3 0 1,3 3-16,0 0 15,-1 0 1,1 0-16,3 0 16,0 0-1,-1-3-15,1 6 16,0-6 0,-1 6-16,1-6 15,0 6-15,0-6 16,-1-6-1,4 6-15,6-12 16,2 6-16,-2-3 16,-4-2-1,-2 5-15,-6 6 16,-3-6 0,-3 6-16,-1 0 15,1 6 1,0-6-16,0 6 15,3-6 1,-1 5-16,4 1 16,0 0-16,3 3 15,-1-3 1,1 0-16,0 0 16,-3 0-1,-4-3-15,1-3 16,-3 0-16,6 3 15,0 0 1</inkml:trace>
  <inkml:trace contextRef="#ctx0" brushRef="#br0" timeOffset="60038.188">14630 12940 0,'0'0'0,"0"0"0,0 0 0,0 0 0,35-24 0,-8 15 0,9 9 0,5-5 0,3-1 0,4 12 0,5-1 0,0 1 0,1-3 16,2-6-16,9-3 0,0-5 16,-3-1-16,-8-3 15,-7 9 1,-6 6-16,-2 0 16,2 6-1,7 0-15,5-3 16,6-3-16,0-9 15,-2 3 1,-7-6 0,-9 3-16,-11 3 15,-12 6-15,-9 3 16,-3 0 0</inkml:trace>
  <inkml:trace contextRef="#ctx0" brushRef="#br0" timeOffset="61037.967">17244 12940 0,'0'0'0,"0"0"16,0 0-16,0 0 15,0 0 1,-36 0-16,30 6 16,6-6-16,0 0 15,0 0 1,0 0-16,89 0 16,0-6-1,47-3-15,15-9 16,-15 7-1,-11 5-15,-13 3 16,-20-3-16,-18 0 16,-21 6-1,-26 0-15,-15 0 16</inkml:trace>
</inkml:ink>
</file>

<file path=ppt/ink/ink17.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40:16.507"/>
    </inkml:context>
    <inkml:brush xml:id="br0">
      <inkml:brushProperty name="width" value="0.05292" units="cm"/>
      <inkml:brushProperty name="height" value="0.05292" units="cm"/>
      <inkml:brushProperty name="color" value="#FF0000"/>
    </inkml:brush>
  </inkml:definitions>
  <inkml:trace contextRef="#ctx0" brushRef="#br0">11273 8865 0,'0'0'0,"0"0"0,0 0 0,0 0 0,0 0 0,0 0 0,0 0 0,0 0 0,0 0 0,0 0 0,0 0 0,32 0 0,10 6 0,5 0 0,7 0 16,-1 2 0,0-5-16,0-3 15,4 0 1,-10 0-16,0 0 15,1 3 1,-10 0-16,1 0 16,-4 0-16,-2-3 15,-1 0 1,1 0-16,-1 0 16,-2 0-1,-3-3-15,-7 3 16,-2 0-1,-3 0-15,-3 0 16,-3 0 0,-3 0-16,-3 0 15,0 0-15,-3-3 16,0 3 0,0 0-16,0 0 15,0 0 1,-77-17-16,20 17 15,-17 0 1,-3 0-16,3 0 16,3 6-16,6-4 15,-12-2 1,-9 6-16,9 3 16,9-6-1,12 3-15,15 0 16,11 0-1,6-3-15,12-3 16,7 0-16,5 0 16,0 0-1,0 0-15,0 0 16,80-15-16,-18 9 16,9 0-1,3 0-15,3 0 16,6 4-1,5-4-15,-11 0 16,-12 0 0,-14 0-16,-10 6 15,-5 0-15,-10 0 16,-2 6 0,-3-6-1,-6 6-15,-4-6 16,-2 6-16,0-6 15,-3 0 1,-3 0-16,-3 0 16,0 0-1,0 0-15,0 0 16,0 0-16,0 0 16,-101-6-1,33 6-15,-12-6 16,3 6-1,3 6-15,0-6 16,3 6 0,0 0-16,15-1 15,15 1 1,11-3-16,12 0 16,6 0-16,10-3 15,2 0 1,0 0-16,0 0 15,85 6 1,-25-6-16,14 0 16,20-6-16,1 3 15,-9-3 1,-12 0-16,-12-5 16,-9 5-16,-11 0 15,-10 0 1,-11 6-1,-6 0-15,-6 0 16,-3 0-16,-3 0 16,0 0-1,-3 0-15,0 0 16,0 0-16,0 0 16,0 0-1,0 0-15,-63 0 16,16 0-1,-24 6-15,-9-6 16,3 6 0,9-6-16,9 0 15,0 0 1,-1 0-16,-2 0 16,9 6-16,9-6 15,5 6 1,9-1-1,7-2-15,5 0 16,3 0-16,6 0 16,3 0-16,6-3 15,0 0 1,0 0-16,0 0 16,101 12-1,-39-12-15,12 6 16,9-3-1,12 0-15,-6-3 16,-12 0 0,-6-3-16,-6 0 15,-6-3-15,-9 0 16,-11 0 0,-10 3-16,-8 0 15,-6 0 1,-6 0-16,-3 0 15,-3 0-15,0 1 16,-3-4 0,0 6-16,0 0 15,0-6 1,0 6-16,0 0 16,0 0-1,0 0-15,0 0 16,0 0-1,0 0-15,0 0 16,0 0-16,0 0 16,0 0-1,3 0-15,8 14 16</inkml:trace>
  <inkml:trace contextRef="#ctx0" brushRef="#br0" timeOffset="8175.088">11622 8832 0,'0'0'0,"0"0"0,0 0 0,0 0 0,0 0 0,0 0 0,0 0 0,0 0 0,0 0 0,0 0 0,0 0 0,-26 39 0,23-21 0,0 2 16,0 10-1,-3-1-15,0 1 16,0 0-16,-3 5 16,-3 4-1,0 2-15,-2 0 16,-1-2 0,-6-1-16,0-2 15,-5-4 1,-4-5-16,0 6 15,-2-7-15,-1-2 16,4 6 0,-7-7-16,1-5 15,-1 9 1,-11-4-16,-12 4 16,-12 0-16,5-10 15,1 7 1,0-3-16,-6 11 15,-6-5 1,-6-3-16,-12 8 16,7 1-1,5-10-15,6-2 16,-12-3 0,-12 8-16,7-2 15,17-9-15,0-9 16,-12 6-1,-6-3-15,12-6 16,18-3 0,6-3-16,6-6 15,-7-3-15,-5-3 16,0-9 0,-6 7-16,0-10 15,6 0 1,0-5-16,12-1 15,-1 1 1,-5-4-16,-12 4 16,0-7-16,6 1 15,12-1 1,5 1-16,7-7 16,-1-11-1,1-9-15,-1 9 16,1 3-16,-6 8 15,-1 1 1,7 11-16,5 1 16,1 2-1,11-3-15,6 10 16,1-4 0,5 9-16,-6-2 15,6 8 1,6-3-16,-6 9 15,6 0-15,6 6 16,-5 6 0,-1 0-16,0 9 15,-6 9 1,-6 14-16,6 12 16,-6 10-1,7 5-15,5-12 16,0-15-1,6-11-15,0-6 16,0-9-16,0-1 16,0-8-1,6-3-15,-6 0 16,0 0 0,23-74-16,-11 30 15,0-3-15,-6-1 16,0 13-1,0 2-15,-6 7 16,-6 8 0,6-3-16,-6 9 15,6 0-15,0 4 16,0 2 0,0 0-16,0 3 15,0 0 1,0 0-16,6 0 15,0 3 1,6 0-16,23 0 16,30 3-16,18 6 15,0-3 1,-12 0-16,6-6 16,6 8-1,24 16-15,11 15 16</inkml:trace>
  <inkml:trace contextRef="#ctx0" brushRef="#br0" timeOffset="11384.982">13292 8936 0,'0'0'0,"0"0"0,0 0 16,0 0 0,0 0-16,0 0 15,0 0-15,0 0 16,0 0 0,41-15-16,-26 21 15,3-3 1,3 0-16,-1 0 15,4 0-15,0 0 16,2 0 0,4 0-16,2-3 15,1 0 1,3 0-16,5 0 16,0 0-16,-2 0 15,-4 6 1,-5-6-1,-3 0-15,-4 6 16,4-6-16,0 0 16,2 0-1,4 0-15,-1 0 16,1 0 0,2-6-16,4 6 15,-1 0-15,4-6 16,-7 6-1,-5 0-15,0 0 16,-7 0 0,1-3-16,0 3 15,-1 0 1,1-3-16,0 0 16,-1 0-16,1 3 15,-3 0 1,2-3-16,4 3 15,3-3 1,2 0-16,1 3 16,2 0-1,1-6-15,-7 6 16,1 0-16,-3 0 16,-4 0-1,-2 0-15,-3 0 16,0 0-1,-1 0-15,1 0 16,0 0-16,0-6 16,-4 6-1,1 0-15,3 0 16,3-6 0,2 6-16,1-3 15,3-3 1,-1 0-16,1 3 15,-6 1-15,0-4 16,-4 6 0,1-6-16,3 6 15,-1 0 1,1 0-16,-3 0 16,-3 0-1,-3 0-15,-1 0 16,-2 0-16,0 0 15,-3 0 1,0 0-16,0 0 16,-3 0-1,0 0-15,0 0 16,-3 0 0</inkml:trace>
  <inkml:trace contextRef="#ctx0" brushRef="#br0" timeOffset="15313.146">13283 9217 0,'0'0'0,"0"0"0,0 0 0,-15-33 0,12 13 0,0-1 0,3-3 0,3 10 0,0-1 0,6 0 0,9 0 0,2-3 0,4 12 0,3-2 0,2 2 15,4 0 1,2 3-16,4 0 16,2-3-1,4 6-15,8-6 16,3 6-1,-5-6-15,-7 6 16,-5-6 0,-4 6-16,1 0 15,2 0-15,1 0 16,2-3 0,0 0-16,13 0 15,-1-3 1,-6 6-16,-2-3 15,-7 0 1,-2-2-16,-1 5 16,-5-6-16,3 6 15,-4-6 1,1 6-16,-1-3 16,1-3-1,2 3-15,4 0 16,2 0-16,1 3 15,-4 0 1,-2 0-16,-3 0 16,-1 0-1,-2 0-15,0 0 16,-1 3 0,-2-3-16,3 0 15,2 0 1,4 0-16,5-3 15,7 0-15,5 3 16,-3 0 0,-5 0-16,-7 0 15,1-6-15,-4 6 16,1 0 0,-1 0-16,1 0 15,0 0 1,5 0-16,6-6 15,4 6 1,-1 0-16,-2 0 16,-7 0-16,-2 0 15,-4 0 1,1 0-16,-4 0 16,-2 0-1,0 0-15,2 0 16,4 0-1,5-6-15,7 6 16,-1 0 0,-2 0-16,-1 0 15,-8 0-15,-4 0 16,-5 0 0,-6 0-16,-4 6 15,-2-6 1,-6 6-16,-3 0 15</inkml:trace>
  <inkml:trace contextRef="#ctx0" brushRef="#br0" timeOffset="23910.942">1995 11076 0,'0'0'0,"0"0"0,0 0 0,0 0 0,0 0 0,0 0 0,0 0 0,0 0 0,0 0 0,0 0 0,0 0 0,0 0 0,0 0 0,0 0 0,-29 11 0,17 7 0,-6 3 0,6 0 16,0 2-16,1 4 16,-1 2-1,6-2-15,0 6 16,0-1 0,6-8-16,0-6 15,0 2 1,6 4-16,6 3 15,0-1 1,-1 1-16,1 3 16,0-10-16,-6-5 15,6-3 1,-6-6-16,0 6 16,-6-6-1,6-3-15,-6-3 16,5 0-1,-5 0-15,0 0 16,60-66-16,-13-5 16,18-11-1,24-13-15,0-9 16,6 10 0,-7-28-16,7-5 15,23-3 1,-11 23-16,-24 10 15,-6 2-15,-24 30 16,-11 14 0,-7 19-16,-5 14 15,-12 6 1,-7 3-16,7 3 16,-6 12-1,0 3-15</inkml:trace>
  <inkml:trace contextRef="#ctx0" brushRef="#br0" timeOffset="32523.093">4458 12940 0,'0'0'0,"0"0"0,0 0 0,-35-21 0,23 15 0,6 0 0,0 6 0,0-5 0,0 5 0,0-6 0,6 6 0,-6 0 0,6 0 0,0 0 0,-6 0 16,6 0-16,0 0 15,0 0 1,0 0-16,0 0 16,0 0-1,0 0-15,0 0 16,0 0-1,0 0-15,0 0 16,77 0-16,-59-3 16,12 0-1,-1 0-15,1 0 16,5-3 0,1-3-16,0 3 15,-1 0-15,-5 0 16,-7 3-1,1-3-15,-6 3 16,5-3 0,1-2-16,-6 2 15,6 6 1,-7-6-16,7 6 16,-6-3-1,0 0-15,5 3 16,-5 0-16,6 0 15,5-3 1,-5 0-16,6 0 16,-1 0-1,1 3-15,-7 0 16,-5 0 0,6 0-16,-6 0 15,5 3-15,7 0 16,-6 0-1,-1 0-15,7 0 16,5 0 0,1 3-16,-1 0 15,7-6-15,-1 5 16,1-2 0,-1-3-16,-5 0 15,-1 0 1,-5 0-16,0 0 15,-1 0 1,1-3-16,-7 3 16,7 0-1,-6 0-15,5 0 16,-5 0-16,0 3 16,-1 0-1,7-3-15,-6 3 16,5-3-16,1 0 15,-1 0 1,-5 3-16,6-3 16,-7 0-1,7 3-15,-6 0 16,-1 0 0,7-3-16,6 6 15,5 0-15,-6 0 16,7-6-1,-7 0-15,7 0 16,-1-6 0,7 0-16,-13 0 15,1 6 1,-1-3-16,-5 0 16,-1 0-1,1 3-15,6 0 16,-1 0-16,1-3 15,5 0 1,1 0-16,-1-5 16,-5 8-16,-1-6 15,-5 6 1,-1 0-16,-5 0 16,6 0-1,5 0-15,1 0 16,-1 0-1,12-6-15,-5 6 16,5-3 0,-5 0-16,-7 0 15,7 0-15,-7 0 16,-5 0 0,5 0-16,1-3 15,-1 6 1,7-6-16,5 6 15,6-6 1,1 6-16,-1-6 16,-12 3-16,1 0 15,-7 0 1,-5 0-16,-6 1 16,-1-4-1,1 6-15,6 0 16,-7 0-16,1 0 15,6 0 1,-7 0 0,7 0-16,-6 0 15,-1 0-15,-5-6 16,0 6 0,0 0-16,-1 0 15,-5 0 1,-6 0-16,0 0 15,0 0-15,0 0 16,0 0 0,0 0-16,-6 0 15,6 0 1,-6 0-16,6 0 16,-6 0-1,5 0-15,-5 0 16,6 0-16,-6 0 15,6 0 1,-6 0-16,6 0 16,-6 0-16,0 0 15,0 0 1,0 0-16,0 0 16</inkml:trace>
  <inkml:trace contextRef="#ctx0" brushRef="#br0" timeOffset="35778.357">6069 12851 0,'0'0'0,"-12"-38"0,12 38 0,-6-15 0,6-3 0,0 9 0,0 0 0,0 3 0,0 4 0,6 2 0,0 0 0,-6 0 0,0 0 0,41 11 0,-23-2 16,0-3-16,-1 6 16,1-3-1,-6 0-15,6 0 16,-6-3 0,5-1-16,-5-2 15,0 0-15,0-3 16,6-3-1,-1 0-15,1-2 16,6-7 0,0 6-16,-1-6 15,7-3 1,11 3-16,1-2 16,-1 2-16,-5 3 15,-13 3 1,1 3-16,-6 3 15,0 0 1,-7 3-16,7 0 16,-6 0-1,6 0-15,0 3 16,-7 0-16,7 2 16,-6-2-1,0 0-15,0-3 16,0 0-1,-1-3-15,7-3 16,0-3 0,6-3-16,5-5 15,1 5 1,-1 0-16,1 3 16,0-3-16,-7 9 15,1 0 1,0 0-16,-1 0 15,1 0 1,0 0-16,-1 0 16,1 0-16,0 9 15,-1-3 1,1 3-16,0 0 16,-1-3-1,7 0-15,-6-1 16,-1-5-1,13-3-15,0-5 16,11-4 0,-12 6-16,1 0 15,-12 3-15,-1 3 16,-5 3 0,6 9-16,5 20 15</inkml:trace>
  <inkml:trace contextRef="#ctx0" brushRef="#br0" timeOffset="39051.628">11149 12896 0,'0'0'0,"-12"-27"16,6 15-16,6 3 15,-6 3 1,6 0-16,-6 3 15,6 0 1,-6-2-16,6 5 16,-6-6-1,6 6-15,0-6 16,0 6-16,0 0 16,0-3-1,0 3-15,0-3 16,0 3-1,0-3-15,6 0 16,-6 0 0,6 0-16,6-6 15,0 3-15,-1 0 16,1 3 0,0-3-16,0 0 15,0 1 1,0-1-16,-1 6 15,1-6 1,12 6-16,0-6 16,5 0-16,4 0 15,-4 0 1,-5 3-16,-3-3 16,0 6-1,-4-6-15,1 6 16,0 0-16,-3 0 15,-1 0 1,1 0-16,-3 0 16,0 0-1,-3 0-15,0 0 16,0 0-16,-1 0 16,4 6-1,0-6-15,0 0 16,0 6-1,0-3-15,2-3 16,1 0 0,3 0-16,0 0 15,6-3 1,5-3-16,4 0 16,-1 0-16,-5 0 15,-3 6 1,-7-3-16,-2 0 15,0 3 1,-3 0-16,0 0 16,-1 0-1,1-2-15,0 2 16,0 0 0,-3 0-16,0 0 15,0 0-15,2 0 16,1 0-1,-3 0-15,3 0 16,0 0-16,0 0 16,-3 0-1,-1 0-15,1 0 16,0 0 0,3 2-16,0 1 15,0 0 1,0-3-16,2 0 15,1 0-15,0 0 16,3 6 0,-3-6-16,-1 0 15,4 0 1,0 0-16,0 0 16,-1 0-1,1 0-15,-3 0 16,-3 0-16,0 0 15,-1 0 1,-2 0-16,0 0 16,0 0-1,0 0-15,0 0 16,0 0 0,0 0-16,0 0 15,-1 0-15,1 0 16,0 0-1,0 0-15,0 0 16,0 0 0,0 0-16,0 0 15,-3 0 1,-1 0-16,1 0 16,0 0-16,-3 0 15,3 6 1,0 0-16</inkml:trace>
  <inkml:trace contextRef="#ctx0" brushRef="#br0" timeOffset="46474.394">16042 11475 0,'0'0'0,"0"0"0,0 0 0,0 0 0,0 0 0,0 0 0,0 0 0,-42-32 0,19 17 0,-10 0 0,-5 0 0,-10 3 0,-2 0 0,6 7 0,2 5 15,7-6 1,2 6-16,1 6 16,2-6-1,0 5-15,7-5 16,-1 6-1,3-6-15,1 9 16,-1-3-16,3 3 16,0 0-1,3-3-15,1 9 16,-1-4 0,0 1-16,3-3 15,0 0 1,4 0-16,-1-3 15,0 6-15,3-6 16,0 2 0,-3-2-16,3 6 15,0 3 1,-3 0-16,0 0 16,4 8-1,-1-2-15,0 0 16,0 8-16,-3-2 15,3 6 1,0-7-16,0 4 16,0 2-1,0 1-15,-3 5 16,1 7 0,2-13-16,0 4 15,3-4-15,0-5 16,3-3-1,0-1-15,3 1 16,0 3 0,3 2-16,0 4 15,-1 5-15,4-5 16,0-1 0,0-2-16,0-3 15,0 5 1,-3-2-16,3-4 15,0 1 1,-1-3-16,1-4 16,0 7-1,0 0-15,0-4 16,0-2-16,0-3 16,0 0-1,2-4-15,1-2 16,-3 6-1,0-6-15,0-3 16,0 5 0,3 1-16,-1 0 15,4 3-15,3-3 16,0 5 0,0-2-16,2 3 15,1-3 1,0-7-16,-4 4 15,1-6-15,3 0 16,0 3 0,-1-3-16,1 3 15,3-1 1,2 1-16,4 3 16,0-3-1,-4 3-15,-5-6 16,3-1-1,-4-2-15,1 6 16,0-3-16,3-3 16,-1 0-1,-2 0-15,3-6 16,-1 6 0,4-6-16,0 6 15,-1 0 1,1-3-16,0-1 15,-1 1-15,-2 0 16,0-3 0,-4 0-16,1 0 15,0 0-15,2-3 16,-2 0 0,3 1-16,-1-1 15,1-3 1,-3 0-16,6 0 15,2-12 1,1-9-16,-1 7 16,1-7-16,0-3 15,-4 4 1,1-7-16,-1 4 16,-2 2-1,-3 0-15,-3 4 16,-4-4-1,1 6-15,-3-2 16,0 2-16,-3-3 16,0 7-1,-3-4-15,0 6 16,-4-3 0,1 6-16,0-5 15,0-4-15,0-3 16,0-5-1,0-7-15,0-2 16,0 5 0,0 1-16,-3 2 15,0 3 1,0 7-16,-3-4 16,0-3-16,0 7 15,0-4 1,0 3-1,-3-2-15,0 5 16,-2-9-16,-4-5 16,-3 5-1,0-3-15,-3-2 16,1-1-16,-1 1 16,0-1-1,-3 4-15,1-1 16,-1 0-1,3 4-15,0 2 16,1-3 0,2 7-16,0-4 15,-3 9 1,1-2-16,-1-1 16,0 6-16,0-3 15,3 3 1,1 0-16,-4-2 15,-3 2 1,-3-6-16,-2-3 16,-7 4-16,1-4 15,-1 3 1,-2 3-16,2 1 16,0-1-1,-5 0-15,-9 0 16,-4-3-1,-17 1-15,-47-4 16,-39 27 0,-42 26-16</inkml:trace>
  <inkml:trace contextRef="#ctx0" brushRef="#br0" timeOffset="68846.484">5784 13866 0,'0'0'0,"0"0"0,0 0 0,0 0 0,30-17 0,-18 8 0,0-3 0,0 6 0,-1 0 0,1 3 0,-12 3 0,0 0 0,6-3 0,-6 3 0,12 0 0,-6 0 0,6 0 15,0 0-15,5 0 16,-5 0 0,12 0-16,0 0 15,-1 0 1,7 0-16,-1 0 15,-5 0 1,6 0-16,-7 0 16,7 0-16,-6 0 15,5 0 1,-5 3-16,6 0 16,-7 3-16,1 0 15,0 0 1,-1 0-16,1 0 15,0-1 1,-1 1-16,7-3 16,0-3-1,5 6-15,1 0 16,-1-6-16,1 0 16,-1 0-1,1-6-15,-1 6 16,1-6-1,5 0-15,1 3 16,11 1 0,12-4-16,0-3 15,-11 3-15,-1 0 16,-6 3 0,1 0-16,-13 0 15,6 6 1,7 3-16,-1-6 15,12 6 1,-5 0-16,-1-6 16,-6 6-16,-5-3 15,-1-3 1,1 0-16,-1 0 16,7 0-1,5 0-15,6 0 16,0-3-1,0 3-15,-11 0 16,-1 0-16,-5 0 16,-1 0-1,6 3-15,19-3 16,10-3 0,1-3-16,-6 0 15,-11 0-15,-7 0 16,0 3-1,1 3-15,5 0 16,-6 0 0,6-3-16,-11 3 15,-1-3 1,-6 0-16,1 0 16,-7-3-1,1 6-15,-6 0 16,5 0-16,1 0 15,5 0 1,0 0-16,1 0 16,-1 0-1,1 0-15,-1 0 16,1 0 0,-7 0-16,-5 0 15,5 0-15,7 6 16,-1-3-1,1 0-15,5 0 16,-6 0 0,-5 3-16,0-3 15,-7 3 1,1 0-16,-1 0 16,-11-3-16,6 0 15,-6 0 1,5-1-16,1 1 15,11 3 1,1 0-16,5-6 16,13 0-16,-1-6 15,0 3 1,-5 0-16,-7 0 16,1 3-1,-7-2-15,-5 2 16,5 0-1,7 2-15,-1-2 16,12-2-16,-5-1 16,-1 0-1,-5 0-15,-1 3 16,-6 0 0,1 0-16,-6 0 15,-1 0-15,1 3 16,-1 0-1,1 0-15,-6 2 16,5 1 0,-2 0-16,3-6 15,-4 6 1,-2-6-16,-3 0 16,-1 6-16,-2-6 15,0 0 1,-3 0-16,-1 0 15,1 0 1,0 0-16,3 0 16,0 0-16,-1-6 15,4 6 1,0 0-16,2 0 16,4 0-1,0 0-15,-1 0 16,1 0-1,3 0-15,8-6 16,1 0 0,-1 3-16,-2 0 15,-4 0-15,-2 1 16,-1-1 0,-2 3-16,3 0 15,2 0-15,7 3 16,5-3-1,3 0-15,-5 0 16,-1 0 0,-5 0-16,-7 0 15,-5 0 1,0 0-16,-3 0 16,-4 0-1,1 0-15,0 0 16,0 0-16,-7 0 15,-2 0 1,-6 0-16,-3 0 16</inkml:trace>
  <inkml:trace contextRef="#ctx0" brushRef="#br0" timeOffset="71170.064">6270 13783 0,'0'0'0,"0"0"0,0 0 16,0 0-16,0 0 15,0 0 1,0 0-16,-42-17 16,25 20-1,-1 0-15,-6 3 16,1-1-16,-7 1 16,6 6-1,1-6-15,5-3 16,0 0-1,0-3-15,7-3 16,-1 0-16,0-3 16,-6 0-1,0 0 1,1-5-16,-1 2 16,0-9-16,-6-3 15,-5-8 1,5 2-16,-6 0 15,1-2-15,-1-4 16,1-5 0,5 5-16,0-11 15,7 11 1,5 1-16,0-1 16,0-2-1,6 8-15,6-3 16,0 4-16,0-7 15,12 1 1,6-7-16,5-5 16,13 5-1,-1-5-15,7-1 16,-1 13-16,-5 5 16,-7 10-1,-5 5-15,0 3 16,-6 3-1,5 0-15,7 6 16,-1 6 0,7 0-16,-1 0 15,7 3-15,-1 2 16,-5 10 0,-1 9-16,1 2 15,-12 13 1,-1 2-16,1 0 15,-6-2 1,-6-4-16,5-2 16,-5-4-16,0 10 15,-6 2 1,0 9-16,-6-11 16,0-4-1,-6-5-15,0-10 16,0 4-1,-6-7-15,-5 1 16,-1-3-16,-6-3 16,-6-1-1,-5-2-15,-7-3 16,7-6 0,-1 6-16,-5 3 15,-6 2-15</inkml:trace>
  <inkml:trace contextRef="#ctx0" brushRef="#br0" timeOffset="84401.178">21995 10321 0,'0'0'0,"0"0"0,45 6 0,-10 26 16,9 25-16,10 25 0,-1 10 0,0 3 0,-11 0 0,-13-18 0,-5-12 0,-9-9 0,-3-9 0,-6-11 0,2-10 16,-5-5-16,-3-3 15</inkml:trace>
  <inkml:trace contextRef="#ctx0" brushRef="#br0" timeOffset="84685.63">22629 10274 0,'0'0'0,"0"0"16,-36 0-16,-8 41 15,-30 42 1,-18 32 0,3 13-16,15-7 0,9-26 15,3-19 1,3-16-16,8-16 16,16-11-1,17-16-15,15 7 16,6-3-1</inkml:trace>
  <inkml:trace contextRef="#ctx0" brushRef="#br0" timeOffset="84988.281">22658 10697 0,'0'0'0,"0"0"0,-6-33 16,15 27-1,9-6-15,3 7 16,11-4-16,13 0 15,8-6 1,-6 9-16,-5 0 16,-7 12-1,1 6 1</inkml:trace>
  <inkml:trace contextRef="#ctx0" brushRef="#br0" timeOffset="85234.246">22605 10954 0,'0'0'0,"-30"-3"0,24 6 16,6 0 0,0-3-16,0 0 15,71 9 1,0-3-16,27-6 15,-9 0 1,0-12-16,0-6 16,2-14-16</inkml:trace>
  <inkml:trace contextRef="#ctx0" brushRef="#br0" timeOffset="85804.318">21403 9981 0,'0'0'0,"0"0"0,30 3 16,14 2-16,21 1 15,12 6 1,0 3-16,30-3 16,-7-12-1,-11 0-15,-15-9 16,-15-9-16,-17 3 15,-13-8 1,-14-1-16,-9-9 16,-12-5-1,-6 5-15,-2 1 16,-1 8 0,6 4-16,6 8 15,3 9-15,6-3 16,3 6-1,-9 0-15,47 35 16,-17 7 0,-10 8-16,-14-3 15,-9 4 1,-8-4-16,-13-6 16,-3-8-16,12 0 15,4-4 1,2 1-1</inkml:trace>
  <inkml:trace contextRef="#ctx0" brushRef="#br0" timeOffset="86317.298">23697 9190 0,'0'0'0,"0"0"0,-3-32 16,-3 26-1,-11 3-15,-13 0 16,-20 3 0,-21 3-16,-6 0 15,6 3 1,6 9-16,14-1 15,10 1-15,14 6 16,9 3 0,6 8-1,4 33-15,2 51 16,0 120-16,-3 143 16,0 18-1,3-24-15,6-98 16,15-71-1,-3-50-15,-3-36 16,-3-2-16,-6-27 16,0-30-1,0-12-15,0-17 16,0-13 0,2-8-16,4-9 15,15-20 1,15-31-16,11-34 15</inkml:trace>
  <inkml:trace contextRef="#ctx0" brushRef="#br0" timeOffset="86650.776">23688 9054 0,'0'0'0,"0"0"15,0 0-15,0 0 16,3 45-1,21 38-15,9 14 16,20 19 0,-6-22-16,-2-29 15,-7-14-15,-8-19 16,-10-11 0,-2-6-16</inkml:trace>
  <inkml:trace contextRef="#ctx0" brushRef="#br0" timeOffset="86833.472">24053 9096 0,'0'0'0,"-63"47"0,-25 45 0,-10 20 15,21-20 1,21-21-16,26-21 15,21 1 1,9-13-16</inkml:trace>
  <inkml:trace contextRef="#ctx0" brushRef="#br0" timeOffset="87004.322">24224 9401 0,'0'0'0,"9"32"16,-3 30 0,-6 33-16,0 35 15,0 36-15,0 14 16</inkml:trace>
  <inkml:trace contextRef="#ctx0" brushRef="#br0" timeOffset="87232.004">23907 10297 0,'0'0'0,"0"0"0,0 0 16,12 51-16,-3-10 16,0 12-1</inkml:trace>
  <inkml:trace contextRef="#ctx0" brushRef="#br0" timeOffset="87349.71">24029 10800 0,'0'0'0,"0"0"0,0 0 16,-3 51 0,6 11-1</inkml:trace>
  <inkml:trace contextRef="#ctx0" brushRef="#br0" timeOffset="87779.335">23810 11579 0,'0'0'0,"0"0"16,0 0-16,-36-12 15,21 9-15,1 0 16,-4-3-1,3 0-15,-3-9 16,4 3 0,2-14-16,6-7 15,6 4-15,3 2 16,3 15 0,0 9-16,-6 3 15,0 0 1,23 59-16,-11-8 15,0 8 1,6 3-16,-1-6 16,-2-14-16,0-10 15,3-14 1,-3-6-16,-4-12 16,1-6-1</inkml:trace>
  <inkml:trace contextRef="#ctx0" brushRef="#br0" timeOffset="87937.613">24076 11546 0,'0'0'0,"0"0"0,0 0 16,0 0-1,-38-18-15,-10 30 16,-35 27 0,-20 17-16,-1 24 15,18 0-15,33 0 16,18-1-1</inkml:trace>
  <inkml:trace contextRef="#ctx0" brushRef="#br0" timeOffset="89769.66">24129 11821 0,'0'0'0,"0"0"0,0 0 16,0 0 0,0 0-16,-5 65 15,-1-8 1,0 5-16,0-15 15,3-8-15,3-13 16,0-8 0,0-12-16,0 0 15,3-6 1,-3 0-16,0 0 16,38-71-1,-8 21-15,-3 5 16,-7 18-1,-2 10-15,-3 11 16,-6 6-16,3 12 16,-4 2-1,-2 10-15,-3 15 16,6 20 0,6 21-16</inkml:trace>
  <inkml:trace contextRef="#ctx0" brushRef="#br0" timeOffset="90823.326">24189 8986 0,'0'0'0,"0"0"0,0 0 16,29 6-16,19 6 15,17 0 1,6 0-16,-3-4 16,-6-2-1,-6 6-15,-5 0 16,-10-3 0,-11-3-16,-4 0 15,-8-3-15,-6 0 16,0 0-1,-3 0-15,-3 0 16,0 3 0,-1-1-16,1 19 15,3 21 1,9 31-16,-3 37 16,-6 32-16,5 32 15,-5 10 1,-6 2-16,15 4 15,-3-31 1,3-22-16,2 2 16,1-24-16,-3-14 15,-6-16 1,-3 10 0,-4 9-16,-2-10 15,0-17-15,0-12 16,3-12-1,-3-11-15,0-13 16,0-5 0,-3-9-16,0 0 15,-3 2-15,-6-2 16,-8 9 0,-16 11-16,-17 4 15,-30 11 1,-15 9-16,18-15 15,12-2-15</inkml:trace>
  <inkml:trace contextRef="#ctx0" brushRef="#br0" timeOffset="92832.168">21628 12242 0,'0'0'0,"0"0"16,0 0-16,0 0 15,0 0 1,0 0-16,0 0 16,0 0-1,0 0-15,0 0 16,0 0-16,0 0 15,27 35 1,-10-17-16,4 0 16,3-4-1,5-8-15,4 0 16,0-6-16,5-6 16,9 0-1,1 0-15,-4-2 16,1-4-1,2 0-15,3 0 16,1-3 0,11 9-16,0 0 15,-3 1 1,-12 5-16,-5 2 16,-7 1-1,1 3-15,-3 0 16,-1 3-16,1-3 15,5 0 1,10 0-16,2-6 16,0 0-16,-2 0 15,-4 6 1,-6 0-16,-2 0 16,-1 8-1,1-2-15,0 0 16,2 3-1,6-3-15,4-6 16,2 0-16,0 2 16,1-2-1,-4 0-15,-5 0 16,-1 6 0,0-6-16,4-3 15,8-6 1,15-9-16,15-9 15,-3-2-15,-12 11 16,-12 6 0,-5 6-16,5 6 15,9 3 1,6-6-16,3-3 16,-3-3-1,-9-3-15,-11 3 16,-7 6-1,-2 12-15,-1 14 16</inkml:trace>
  <inkml:trace contextRef="#ctx0" brushRef="#br0" timeOffset="94370.467">24458 9989 0,'0'0'0,"0"0"16</inkml:trace>
  <inkml:trace contextRef="#ctx0" brushRef="#br0" timeOffset="95428.361">23789 11898 0,'0'0'0,"0"0"0,0 0 15,0 0 1,0 0-16,0 0 15,0 0-15,0 0 16,0 0 0,-6-26-16,18 20 15,0 0 1,0 6-16,-3 0 16,-1 0-16,-8 0 15,0 0 1,36 21-16,-27-10 15,3 4 1,-1 0-16,-2 0 16,0-3-1,-3-1-15,0-2 16,-3-3-16,0-6 16,0 0-1,3 0-15,3-6 16</inkml:trace>
  <inkml:trace contextRef="#ctx0" brushRef="#br0" timeOffset="96083.641">23925 11854 0,'0'0'15,"0"0"-15,0 0 16,0 0-16,0 0 16,0 0-16,0 0 15,0 0 1,0 0-16,0 0 16,0 0-1,0 0-15,0 0 16,0 0-1,0 0-15,0 38 16</inkml:trace>
  <inkml:trace contextRef="#ctx0" brushRef="#br0" timeOffset="96655.611">23611 11558 0,'0'0'0,"0"0"0,0 0 16,0 0 0,0 0-16,0 0 15,0 0-15,0 0 16,0 0-1,0 0-15,0 0 16,0 0 0,0 0-16,0 0 15,33 15 1,-21 2-16,0 4 16,2 12-16,-2 5 15,3 4 1,0-1-16,0 1 15,0-7 1,-4-5-16,1-4 16,0-8-16,-3-3 15,0-3 1,0-3-16,8-7 16,13-4-1</inkml:trace>
  <inkml:trace contextRef="#ctx0" brushRef="#br0" timeOffset="97198.963">24038 11632 0,'0'0'0,"0"0"16,0 0-16,0 0 16,0 0-1,0 0-15,0 0 16,0 0-16,3-30 15,-3 27 1,0 0-16,-3 3 16,-3 0-1,6 0-15,-36 15 16,-8 3 0,-6 3-16,-4 2 15,1 4-15,3 0 16,-1 11-1,10 6-15,5 1 16,7-1 0,5-11-16,6-7 15,6-8 1,4-3-16,2-3 16,3-6-1,0 0-15,3 0 16,3 2-1,3 1-15,2 0 16</inkml:trace>
  <inkml:trace contextRef="#ctx0" brushRef="#br0" timeOffset="105630.517">11131 13023 0,'0'0'0,"0"0"0,0 0 0,0 0 0,0 0 0,0 0 0,-30 0 0,24-6 0,0 6 0,0-3 0,0 0 0,-5 0 0,-1 0 0,0 0 0,0 0 16,0 0-1,0-3-15,1 6 16,-1-6 0,0 6-16,0-6 15,6 6 1,0-5-16,0 5 15,0-3-15,0 0 16,1 0 0,-1 0-16,6 0 15,-6 0 1,6-6-16,0 3 16,0 0-16,0 6 15,0 0 1,12-32-1,-7 17-15,1-3 16,12-9-16,0-2 16,0-4-1,-6 1-15,5 5 16,-5-3-16,-6 10 16,6-1-1,-6-3-15,6 4 16,-6-10-1,5 9-15,-5-2 16,0-4 0,0 3-16,0-2 15,0 8 1,0-3-16,-6 0 16,6-2-16,-6 2 15,6-3 1,-6-2-16,6-1 15,-6 0 1,6-2-16,-6 5 16,6-2-16,-6-1 15,0 0 1,0-2-16,0-4 16,0-5-1,0-1-15,5 7 16,-5-1-1,6 1-15,0-1 16,0-3-16,0 4 16,0-7-1,0 10-15,0-1 16,0 1 0,6-4-16,-1 1 15,1-7 1,0-2-16,0-7 15,0 10-15,0 8 16,-6 4 0,3-1-16,2 12 15,1 0 1,9-5-16,9 5 16,11-9-16,3 3 15,-2 4 1,-4 2-16,1 6 15,-4 6 1,-2 3-16,11 6 16,24-3-1,15 0-15,-3 0 16,-3-6-16,-9-3 16,3 3-1,3 3-15,0-3 16,-6-3-1,-11 6-15,-7 0 16,-9 0 0,-5 0-16,-6 0 15,-1 0-15,-5 0 16,-1 0 0,-2 0-16,-3 0 15,0 0 1,-1 9-16,1 0 15,3 6-15,0 8 16,-1-2 0,1 9-16,0-4 15,3 1 1,-1 6-16,-2 2 16,-3 1-1,-3 2-15,-1 6 16,-2 1-1,0-1-15,-3 12 16,0 4-16,0 2 16,-3-3-1,-1-3-15,-2-3 16,-3-2 0,0-1-16,-3 9 15,-2-3 1,-7 1-16,0 2 15,0-3-15,0 3 16,-3-14 0,1-1-16,-4-8 15,-3-10 1,-3-5-16,-2 0 16,-1-7-1,-2 1-15,-10 0 16,-8-3-16,-18 12 15,-30 2 1,-6-2-16,3-3 16,4-7-1,-16 4-15,-8 0 16,8-9-16,4-3 16,-7 0-1,-14 11-15,6-2 16,11 3-1,24 6-15,3-10 16,18 7 0,24-9-16,17 0 15,18 0-15</inkml:trace>
  <inkml:trace contextRef="#ctx0" brushRef="#br0" timeOffset="120918.483">26068 11067 0,'0'0'0,"36"-18"0,23 6 0,21-9 0,21-2 0,20-13 0,12 1 0,-5 2 0,-4 1 0,9 14 0,12 0 0,-12-3 0,-2 18 0,23 0 16,-3-3-1,20 15-15,16-9 16,-1 3 0,25 15-16,-1-15 15,18 3-15,-9 0 16,-6-3-1,0 0-15,-38-3 16,-10 6 0,-8-6-16,-44 0 15,-27-6 1,-24 6-16,-24 0 16,-20 6-1,-9 0-15</inkml:trace>
  <inkml:trace contextRef="#ctx0" brushRef="#br0" timeOffset="121544.07">28351 9004 0,'0'0'0,"0"0"0,-6-36 15,3 22 1,0 2-16,0 3 16,0 6-16,3 3 15,0 0 1,0 0-16,-6 101 16,6 11-1,0 18-15,3 3 16,-6 15-1,6 30-15,-3-9 16,-6 35-16,6 0 16,-15-9-1,4 30-15,2-26 16,-6-10 0,3 0-16,-3-17 15,-2-6 1,8-1-16,3-11 15,6-26-15,0-7 16,3 0 0,0-17-1,-6-27-15,0-21 16,-6-12-16,0-5 16,3-12-16,3-10 15</inkml:trace>
  <inkml:trace contextRef="#ctx0" brushRef="#br0" timeOffset="122860.419">30133 10928 0,'0'0'0,"0"0"0,0 0 16,38-12-1,-14 9-15,12 0 16,14 0 0,21 0-16,15 0 15,3-3 1,5-6-16,-2 3 16,9-3-16,0 1 15,-7-4 1,-20 0-16,-18 6 15,-8 3 1,-16 0-16,-17 6 16,-9 6-1</inkml:trace>
  <inkml:trace contextRef="#ctx0" brushRef="#br0" timeOffset="123584.94">29775 10646 0,'0'0'0,"0"0"16,0 0-16,0 0 15,0 0 1,0 0-16,0 0 16,0 0-1,35-14-15,-17 20 16,6 2 0,5 4-16,4 0 15,2-3-15,-2 3 16,-3-6-1,-4-3-15,-5 0 16,-6 0 0,-3 0-16,-3 0 15,-4-1 1,-2 1-16,-3-3 16,0 6-16,0-6 15,0 0 1,0 0-16,-56 68 15,12-23 1,-7 2-16,-2 3 16,-3-5-1,-6 2-15,3-8 16,14-10 0,10-5-16,11-9 15,6-3-15,6-4 16,3 1-1,6 0-15,6 6 16</inkml:trace>
  <inkml:trace contextRef="#ctx0" brushRef="#br0" timeOffset="124122.278">28410 8533 0,'0'0'0,"0"0"0,0 0 0,0 0 0,0 0 16</inkml:trace>
  <inkml:trace contextRef="#ctx0" brushRef="#br0" timeOffset="124343.462">28372 8282 0,'0'0'0,"0"0"0,0 0 15,0 0-15,-9 26 16,-3 31 0,-12 34-16,-8 54 15,14-2 1,9-25-16,6-26 15,3-15-15,3 5 16,0 16 0</inkml:trace>
  <inkml:trace contextRef="#ctx0" brushRef="#br0" timeOffset="124676.287">28230 9202 0,'0'0'0,"0"0"15,0 0-15,0 0 16,0 0-1,0 0-15,-42 45 16,4 14 0,-7 6-16,1-6 15,5-12 1,7-8-16,5-7 16,6-8-16,7-3 15,2 3 1,3-4-16</inkml:trace>
  <inkml:trace contextRef="#ctx0" brushRef="#br0" timeOffset="124893.711">28194 9253 0,'0'0'0,"0"0"0,0 0 16,0 0-1,44-12-15,-14 26 16,11 10-16,13 15 16,8 11-1,9 9 1,15 30-16,11 17 16</inkml:trace>
  <inkml:trace contextRef="#ctx0" brushRef="#br0" timeOffset="125777.531">29482 11700 0,'0'0'0,"0"0"0,0 0 16,0 0-16,0 0 16,0 0-1,0 0-15,0 0 16,53 0-1,-3-6-15,1-3 16,-1-9 0,-6-5-16,-8 2 15,-9-3 1,-7-2-16,-2-1 16,-9 0-16,-6-2 15,-6 11 1,-3-3-16,-3 10 15,-6-1 1,-5 3-16,-4 3 16,-3 0-16,1 6 15,-10 12 1,-2 6-16,2 8 16,4 13-1,11 5-15,12 0 16,18 7-1,23 14-15,19 6 16,2-6 0,-9-21-16,-8-11 15,-6-15-15,-4-18 16,1-6 0,5-21-16</inkml:trace>
  <inkml:trace contextRef="#ctx0" brushRef="#br0" timeOffset="125926.455">30183 11682 0,'0'0'0,"0"0"0,0 0 15,0 0-15,6 68 16,-6-3 0,0 6-16,-3 24 15,0 12 1</inkml:trace>
  <inkml:trace contextRef="#ctx0" brushRef="#br0" timeOffset="126809.768">27019 8773 0,'0'0'0,"0"0"15,0 0-15,0 0 16,50 39 0,-6-25-16,16 4 15,-4-6-15,-6-12 16,-2-3 0,-1-12-1,0 0-15,-8-2 16,-10-1-16,-8 3 15,-6-3 1,-3 1-16,-3-4 16,-3 6-16,-3-3 15,-3 6 1,-3 1-16,-3 2 16,-9 3-1,-6 6-15,-20 12 16,-24 14-1,-6 13-15,2 11 16,16 0 0,21-2-16,11-4 15,15-5-15,15 5 16,20 0 0,19 1-16,8-7 15,18-5-15,12 5 16</inkml:trace>
  <inkml:trace contextRef="#ctx0" brushRef="#br0" timeOffset="127126.348">27750 9170 0,'0'0'0,"0"0"16,0 0-16,0 0 15,0 0 1,0 0-16,30-18 16,-19 18-1,1 6-15,0 0 16,-6 12 0,-3 2-16,-6 4 15,-6 5-15,0-5 16,0 3-1,3-9-15,6 2 16,6-2 0,6 3-16,6 2 15,12 4 1,11 3-16</inkml:trace>
  <inkml:trace contextRef="#ctx0" brushRef="#br0" timeOffset="128865.325">23567 8906 0,'0'0'0,"0"0"0,0 0 16,9-41-16,-3 8 15,3 7-15,-3-4 16,0 3 0,-1 1-16,4-1 15,6-5 1,3-4-16,6-2 16,-1-1-1,7 1-15,2 5 16,1 4-1,-3 2-15,-1 6 16,4 0-16,-1 7 16,-2-1-1,5 6-15,4 0 16,2 0 0,1 3-16,2 0 15,12 0 1,4 6-16,2 0 15,3 0-15,0-5 16,-3 5 0,3 0-16,1 0 15,5 5 1,-3 7-16,-3 3 16,-6-3-16,-6 9 15,-5-7 1,-4-5-16,-2 3 15,-7-6 1,-5-3-16,-7 0 16,-11 0-1,-6 0-15</inkml:trace>
  <inkml:trace contextRef="#ctx0" brushRef="#br0" timeOffset="129228.318">24852 8163 0,'0'0'0,"0"0"0,0 0 15,32 6 1,-8 0-16,9 0 15,8 12 1,3 0-16,4-3 16,-1 8-16,1-8 15,-1 6 1,-6-9-16,-8 5 16,-9-2-1,-13-3-15,-14 12 16,-20 8-16,-25 16 15,-8-1 1,-3-3 0,0-2-16,0 8 15</inkml:trace>
  <inkml:trace contextRef="#ctx0" brushRef="#br0" timeOffset="130225.978">21791 7785 0,'0'0'0,"0"0"0,0 0 16,0 0 0,6 38-16,9-26 15,17 0-15,13 0 16,2-9-1,-3 3-15,-5-12 16,-1 3 0,-5-6-16,-4-6 15,-2-3-15,-3-14 16,-9-1 0,-7 6-16,-5 4 15,-3 2 1,-6 3-16,-2 4 15,-4 2 1,-6 6-16,-9 6 16,-11 9-16,-9 8 15,-7 22 1,7 5-16,11 1 16,13-1-1,11-5-15,9-7 16,12 7-1,11-1-15,13 6 16,17 13 0,15 8-16</inkml:trace>
  <inkml:trace contextRef="#ctx0" brushRef="#br0" timeOffset="130399.428">22430 8181 0,'0'0'0,"0"0"0,0 0 15,9 56 1,-3 4-16,0 8 16,0 9-16</inkml:trace>
  <inkml:trace contextRef="#ctx0" brushRef="#br0" timeOffset="131059.059">23008 7977 0,'0'0'0,"0"0"16,0 0-16,0 0 15,0 0 1,0 0-16,41-6 16,-23-3-1,2-3-15,4-2 16,0-4-1,-1-6-15,-5-8 16,-3-1-16,-6 6 16,-6 1-1,-3 2-15,-3 3 16,-3 4 0,0 2-16,-3 3 15,0 6 1,-3 6-16,12 0 15,-41 33-15,6 11 16,-10 15 0,7 9-16,14-9 15,12-8 1,12-7-16,9 1 16,12 5-16,11-3 15,16 4 1,8-7-16</inkml:trace>
  <inkml:trace contextRef="#ctx0" brushRef="#br0" timeOffset="131492.336">23345 8181 0,'0'0'0,"0"0"0,0 0 16,0 0-16,0 0 15,0 0 1,36-6-16,-10 3 15,7-3 1,2 3-16,-5 1 16,-9 2-16,-7 2 15,-5 7 1,-6 6-16,-3-15 16,-12 56-1,-2-23-15,-1 5 16,3-8-1,3-6-15,9-10 16,3 1-16,3-3 16,6 0-1,8 3-15</inkml:trace>
  <inkml:trace contextRef="#ctx0" brushRef="#br0" timeOffset="131727.162">22709 8563 0,'0'0'0,"-33"38"0,-50 99 16,-47 85-1</inkml:trace>
  <inkml:trace contextRef="#ctx0" brushRef="#br0" timeOffset="135841.181">28271 10933 0,'0'0'0,"0"0"0,0 0 0,0 0 0,0 0 0,0 0 0,0 0 0,0 0 0,0 0 0,-30 0 0,27 0 0,0 0 0,3 0 0,0 0 0,0 0 16,0-5-16,0 5 15,0 0 1,0 0-16,27-24 16,-12 9-1,6 3-15,8-8 16,10 2-1,8-9-15,12 1 16,12-7 0,-6 3-16,-8-2 15,-7 8-15,0-2 16,1 5 0,-1-3-16,3-3 15,-5 16 1,2-1-16,6-3 15,-5 3 1,-4 0-16,-3-2 16,1-1-16,-1-9 15,9 3 1,4-2-16,2-4 16,3 0-1,6-8-15,0 2 16,-12 4-1,-2 5-15,2 0 16,3 7-16,21-10 16,9 0-1,-12 1-15,-6-4 16,-9 9 0,9-8-16,6 2 15,-3 6 1,-6-2-16,-9 2 15,-11-3-15,-13 13 16,-8-1 0,-9-3-16,-6 9 15,-7 0 1,-5 3-16,-3 3 16,-2 0-16,-4 0 15,-6 0 1,-6 0-16,0 0 15,1 0 1,-1 0-16,3 0 16,6-3-16,4 3 15,2 0 1,0 0-16,3 0 16,3 0-1,3 0-15,3 0 16,5 0-1,10 0-15,6-3 16,5 0-16,1-6 16,-6 3-1,-4 6-15,-5-5 16,-3 5 0,-3-3-16,-3 3 15,-4-3 1,-2 3-16,0 0 15,0 0-15,-3 0 16,0 0 0,0 0-16,0 0 15,0 0 1,0 0-16,-50 65 16,23-42-1,-5 7-15,-1-3 16,-2-1-16,-4 4 15,7 8 1,5 4-16</inkml:trace>
  <inkml:trace contextRef="#ctx0" brushRef="#br0" timeOffset="143890.168">28333 10999 0,'0'0'0,"0"0"0,0 0 0,0 0 0,0 0 0,0 0 0,0 0 0,0 0 0,-35-12 0,17-3 0,-6 3 0,-2-6 0,-1-2 0,0-1 16,-2-3-1,-4 4-15,0 2 16,-5 6 0,-3-9-16,-4 9 15,-8-8-15,-12 8 16,3-3 0,-1 3-16,1 0 15,3 3 1,0 1-16,-9-1 15,-9-9-15,6 9 16,9-9 0,2 7-16,7-4 15,6 3 1,2 0-16,-2-3 16,-6-3-1,-7 1-15,4-4 16,0 0-16,6-2 15,-1 2 1,4-9-16,3-2 16,-1-1-1,-5 4-15,-1-1 16,-5-6-16,-3 4 16,6 5-1,5-2-15,4-4 16,3 7-1,2-1-15,4 3 16,-1-2 0,-2 5-16,5-3 15,3 9 1,7 1-16,5-1 16,3 9-16,3 0 15,3 0 1,3 3-16,3 0 15,1 3 1,-1 0-16,3 0 16,0 0-1,0 0-15,0 0 16,0 0-16,0 0 16,0 0-1,0 0-15,0 0 16,0 0-1,0 0-15,0 0 16,0 0-16,0 0 16,0 0-1,0 0-15,0 0 16,0 0 0,0 0-16,0 0 15,0 0 1,0 0-16,0 0 15,0 0-15,0 0 16,53 62 0,-44-44-16,0-3 15,2-3 1,1 5-16,0-2 16,0-3-1,-3 0-15,0-3 16,0-3-16,0 6 15,2 2 1,1-2-16,0 6 16,3 3-1,0-4-15,-1 4 16,4-3 0,0 0-16,0-4 15,-3-2-15,-1 0 16,-2-3-1,0-3-15,0 6 16,0-3 0,-3-1-16,2 1 15,1-3 1,3 12-16,6 3 16</inkml:trace>
  <inkml:trace contextRef="#ctx0" brushRef="#br0" timeOffset="144556.943">25920 9895 0,'0'0'0,"0"0"16,0 0-16,0 0 16,0 0-16,-32-21 15,26 18 1,-3 0-16,0 0 15,0 0 1,3 3-16,0 0 16,-2 3-1,-1 3-15,0-3 16,0 3-16,3 0 16,3 3-1,3-3-15,0 0 16,0-6-1,0 0-15,0 0 16,68 32 0,-26-26-16,11 0 15,24-3 1,15 0-16,-1 3 16,-8 0-16,-6 3 15,21-1 1,14 7-16</inkml:trace>
  <inkml:trace contextRef="#ctx0" brushRef="#br0" timeOffset="147381.721">31628 9791 0,'0'0'0,"0"0"15,0 0-15,0 0 16,0 0 0,0 50-16,0-11 15,0 44 1,-3 32-16</inkml:trace>
  <inkml:trace contextRef="#ctx0" brushRef="#br0" timeOffset="148439.989">31000 9516 0,'0'0'0,"0"0"0,0 0 16,0 0-16,0 0 16,0 0-1,0 0-15,-6-27 16,6 27 0,0 0-16,0 0 15,9 77 1,-3-23-16,3-1 15,3-12-15,-3-5 16,3-13 0,5-5-16,4-12 15,3 0 1,2-6-16,10-18 16,8-14-1,19-39-15,34-77 16,19-57-16</inkml:trace>
  <inkml:trace contextRef="#ctx0" brushRef="#br0" timeOffset="149389.644">25648 9350 0,'0'0'0,"0"0"0,0 0 16,0 0-16,0 0 15,-21-26 1,21 20-16,3 0 16,0 6-1,-3 0-15,0 0 16,33 62-1,-9-30-15,2 1 16,4 0-16,-7-13 16,-5-5-1,-3-6-15,-3-3 16,0 0 0,-3 0-16,-3-3 15,-1 0 1,1-3-16,0-3 15,3-6-15,3-3 16,0-6 0,3-17-16,-1-13 15,1-5 1,12 15-16,11 5 16</inkml:trace>
  <inkml:trace contextRef="#ctx0" brushRef="#br0" timeOffset="149948.138">26246 9537 0,'0'0'0,"0"0"0,0 0 16,0 0-1,0 0-15,0 0 16,0 0-16,0 0 16,30-15-1,-21 21-15,-3 9 16,-6-4-1,0-11-15,-18 39 16,3-15 0,0-10-16,3-2 15,3 0-15,1-3 16,2 0 0,6-6-16,6 3 15,14 5 1,22 1-16,44 3 15,38 3 1</inkml:trace>
  <inkml:trace contextRef="#ctx0" brushRef="#br0" timeOffset="156853.444">22306 11753 0,'0'0'0,"0"0"0,0 0 0,0 0 0,0 0 0,0 0 0,0 0 0,0 0 0,0 0 0,0 0 0,0 0 0,0 0 0,0 0 0,18 51 0,-12-7 0,0 15 16,-1 9-16,7 15 0,-3-6 15,0 6 1,3 0-16,-3-12 16,-3-6-1,0-3-15,0 6 16,-1-15-16,-2 1 16,0-10-1,-3-6-15,-3-2 16,0-9-1,0-10-15,1-2 16,-4-9 0,0 0-16,0 0 15,6-6-15,0 0 16,-45-24 0,25 9-16,-4-2 15,3-1 1,3 3-16,4 3 15,2 3 1,3 4-16,3-1 16,3 6-16,0 6 15,3-4 1,0 4-16,0-6 16,12 39-1,0-7-15,3-2 16,2 3-16,1 2 15,3-2 1,0-7-16,-7 1 16,1-9-1,0-4-15,0-8 16,0 0 0,-1-6-16,10-12 15,9-20 1,11-24-16,-3-9 15,-5 8-15,-6 10 16,-1 9 0,-2 8-16</inkml:trace>
  <inkml:trace contextRef="#ctx0" brushRef="#br0" timeOffset="158271.078">22102 13023 0,'0'0'0,"0"0"0,0 0 15,-21-33-15,12 27 16,-9 0 0,-11-2-1,-1-1-15,-5 3 16,-1 3-16,-2 6 15,-4 3 1,-5 6-16,-1-1 16,1 7-1,9-6-15,8-3 16,6 6-16,6-6 16,7-1-1,5 13-15,6 3 16,6 26-1,8 45-15,1 32 16,3 3 0,-3-26-16,0-27 15,-4-21-15,1 0 16,-3 0 0,0-8-16,-6-4 15,0-5 1,0-7-16,0-8 15,3 3 1,3-7-16,6-2 16,2-6-1,7 0-15,3-6 16,5-6-16,13-3 16</inkml:trace>
  <inkml:trace contextRef="#ctx0" brushRef="#br0" timeOffset="158639.239">21989 13360 0,'0'0'0,"0"0"0,0 0 16,0 0-16,0 0 16,0 0-16,0 0 15,65 77 1,-11-12-16,-1 0 15,-6-14 1,-11-13-16,-10-8 16,-2-10-1,0-5-15,-1-6 16</inkml:trace>
  <inkml:trace contextRef="#ctx0" brushRef="#br0" timeOffset="158906.974">22442 13342 0,'0'0'15,"-30"-23"-15,22 8 0,-1 6 16,0 0 0,0 3-16,0 6 15,-3 3 1,-8 9-16,-22 30 15,-20 40 1,-24 25-16,-3-9 16,24-21-1,24-33-15,17-11 16,15-16-16,12-8 16,3 0-1</inkml:trace>
  <inkml:trace contextRef="#ctx0" brushRef="#br0" timeOffset="159904.335">22658 12990 0,'0'0'0,"0"0"0,0 0 16,-29 0 0,20 9-16,3-3 15,3 0 1,3 0-16,0-6 16,0 0-1,21 27-15,-7-19 16,1 1-1,-3 3-15,0-3 16,-3-3-16,-3-3 16,-3 0-1,0-3-15,0 6 16,-3-6 0,0 6-16,0-6 15,0 6 1,0 5-16,0 4 15,0 18-15,2 11 16,1 27 0,3 6-16,0 3 15,3-3 1,0-12-16,0-6 16,-3-17-1,0-10-15,-3-11 16,-3-9-16,-6 6 15,-6-4 1,-12 10-16,-23 9 16,-27 8-1,-12 3-15,30-14 16,29-24 0,12-12-16</inkml:trace>
  <inkml:trace contextRef="#ctx0" brushRef="#br0" timeOffset="160387.482">23102 13458 0,'0'0'0,"0"0"0,0 0 15,0 0-15,0 44 16,-3 1-1,-3 26-15,0 3 16,1-3 0,2-12-16,3-21 15,5-5 1,1-15-16</inkml:trace>
  <inkml:trace contextRef="#ctx0" brushRef="#br0" timeOffset="161114.665">23164 13541 0,'0'0'0,"0"0"0,0 0 16,0 0-16,-17-27 15,20 9 1,3 4-16,5-10 15,4 9 1,3-3-16,3 9 16,2 4-16,1 7 15,0 4 1,-4 12-16,-2 3 16,-9 3-1,-9-4-15,-9 13 16,-6-1-1,-5 7-15,-1-4 16,-3-8 0,7 0-16,2-16 15,3 4-15,6-9 16,3-3 0,3-3-16,3 0 15,-3 0 1,0 0-16,0 0 15,59-18-15,-20 18 16,2 9 0,6 0-16,-2 6 15,-10 0 1,-8 0-16,-12-7 16,-9 4-16,-6 3 15,-12 3 1,-18 5-16,-17 10 15,-12 6 1,0-13-16,14-11 16,27-12-16,12-3 15</inkml:trace>
  <inkml:trace contextRef="#ctx0" brushRef="#br0" timeOffset="161937.092">21815 12825 0,'0'0'0,"0"0"15,0 0-15,-30 5 16,21 4 0,3 0-16,6 0 15,0-9-15,18 27 16,11-9-1,19-4-15,8-2 16,0 0 0,-11-6-16,-10-6 15,-8 0 1,-6 0-16,-4-6 16,-2 6-16,-3-6 15,-6 6 1,-3-3-16,0 0 15,-3 0 1,0-3-16,0 6 16,0 0-1,0 0-15,-21-35 16,6 26-16,1 3 16,-1 0-1,3 6-15,3 0 16,3 0-1,3 0-15,3 0 16,0 0-16,0 0 16,0 0-1,27 27-15,-9-10 16,-1 7 0,-5 3-16,-6 5 15,-12 13 1,-20 32-16,-28 32 15</inkml:trace>
  <inkml:trace contextRef="#ctx0" brushRef="#br0" timeOffset="162877.729">23819 12978 0,'0'0'0,"0"0"0,0 0 16</inkml:trace>
  <inkml:trace contextRef="#ctx0" brushRef="#br0" timeOffset="163222.906">23644 13112 0,'0'0'0,"0"0"16,0 0-16,0 0 15,0 0-15,44-18 16,4 15 0,17-3-16,3 3 15,-6 3-15,-9 0 16,-2 3-1,-10 0-15,-5 0 16,-4 0 0,-2 3-16</inkml:trace>
  <inkml:trace contextRef="#ctx0" brushRef="#br0" timeOffset="163474.251">23830 13437 0,'0'0'0,"0"0"0,0 0 15,-35-24-15,29 16 16,3 2-16,3 6 16,0 0-1,53-27-15,-2 9 16,14 1-1,6-1-15,6 3 16,0 3 0,0 0-16</inkml:trace>
  <inkml:trace contextRef="#ctx0" brushRef="#br0" timeOffset="164110.477">25142 12478 0,'0'0'0,"0"0"15,0 0-15,0 0 16,0 0 0,0 0-16,-42-23 15,10 17 1,-7 6-16,-5-6 15,-3 0-15,2-3 16,7-3 0,5 6-16,4 3 15,5 3 1,3 3-16,3 9 16,4 0-16,2 3 15,3 2 1,3 10-16,0 32 15,3 48 1,-3 73-16,-3 25 16,0-7-1,6-71-15,6-53 16,3-24 0,3-14-16,0-12 15,3-4-15,3-8 16,0 3-1,2-6-15,1-3 16,0-3 0,3-3-16,5-3 15</inkml:trace>
  <inkml:trace contextRef="#ctx0" brushRef="#br0" timeOffset="164653.242">25248 12203 0,'0'0'0,"0"0"0,0 0 16,0 0-16,0 0 16,0 0-16,6 39 15,0-25 1,3 7-16,3 9 16,0 2-1</inkml:trace>
  <inkml:trace contextRef="#ctx0" brushRef="#br0" timeOffset="164903.269">25219 12863 0,'0'0'0,"0"0"15,0 0-15,0 0 16,0 0 0,0 0-1,0 0-15,0 0 16,0 0-16,0 0 16,0 0-1</inkml:trace>
  <inkml:trace contextRef="#ctx0" brushRef="#br0" timeOffset="165081.746">25106 13091 0,'0'0'0,"0"0"16,0 0-16,0 0 15,0 0-15,0 0 16,0 0-1,6 38-15,3-23 16</inkml:trace>
  <inkml:trace contextRef="#ctx0" brushRef="#br0" timeOffset="165255.159">25174 13606 0,'0'0'0,"0"0"0,0 0 0,0 0 16,-8 29-1,8-20-15,3 3 16,2 0-16</inkml:trace>
  <inkml:trace contextRef="#ctx0" brushRef="#br0" timeOffset="166221.567">25701 12475 0,'0'0'0,"0"0"0,0 0 16,0 0-16,-20-32 15,20 29 1,0 0-16,0 0 16,0 3-1,3 0-15,0 0 16,0 0-16,2 0 16,-5 0-1,24 6-15,-12-3 16,0 3-1,-3 0-15,0 5 16,-3 13 0,2 9-16,4 14 15,3 9-15,3 9 16,3 12 0,-1 6-16,1 12 15,0-3 1,-4-4-16,-2-5 15,0 0 1,0-6-16,0-15 16,-6-11-1,-4-13-15,-2-5 16,-3-7-16,-5 1 16,-4-3-1,-12 14-15,-21 0 16,-20 1-1,-12 23-15,-12 12 16,-5 12 0</inkml:trace>
  <inkml:trace contextRef="#ctx0" brushRef="#br0" timeOffset="186095.001">7638 14772 0,'0'0'0,"0"0"0,0 0 0,0 0 0,0 0 0,0 0 0,0 0 0,0 0 0,0 0 0,0 0 0,0 0 0,0 0 0,0 0 0,-18 32 15,18-23-15,0 0 16,0-6-16,6 3 16,0 0-1,6 0-15,-1 0 16,1-3-16,-6 0 15,6 0 1,0 0-16,0-3 16,5 0-1,1 0-15,-18 0 16,42-6 0,-19 0-16,1 0 15,-6 0-15,5 6 16,-5-6-1,6 6-15,0 0 16,-1-6 0,1 6-16,0-3 15,-1 3 1,-5 0-16,-6 0 16,0 0-16,0 0 15,-1 0 1,1 0-16,-6 0 15,6 0 1,-6 0-16,0 0 16,0 0-1,0 3-15,0-3 16,5 6-16,-5-6 16,6 6-1,-6-6-15,6 0 16,-6 0-1,6 0-15,0 0 16,5 0 0,1 0-16,0 0 15,6 0-15,-7 0 16,7 0 0,0 0-16,5 0 15,1 0 1,-1 0-16,1 0 15,0-6-15,-1 6 16,-5-6 0,6 3-16,-7 0 15,1 0 1,-6 0-16,-1 3 16,1 0-1,0 0-15,-6 0 16,6 0-1,-1 0-15,7 0 16,0-3-16,5 0 16,1 0-1,5 3-15,-5 0 16,0 3 0,-7 0-16,1 0 15,-6 0 1,0 3-16,-1-3 15,1 3-15,0 0 16,0 0 0,-7 3-16,7-3 15,0 0 1,0 0-16,-6-1 16,5-5-1,1 6-15,0-6 16,0 0-16,5 0 15,7 0 1,-1 0-16,1 0 16,-6 0-1,-6 0-15,-1 0 16,1 0 0,-6 0-16,0 0 15,0 0-15,-1 6 16,1-3-1,0 0-15,0 0 16,0 0-16,0 0 16,5 0-1,1 0-15,6-3 16,-6 6 0,5-6-16,-5 0 15,6-6 1,-1 6-16,1-3 15,0 3-15,-1 0 16,-5 0 0,6 3-16,6-3 15,-1 6 1,1-6-16,11-6 16,-5 6-1,-1-3-15,-5 0 16,-7 0-1,1 0-15,0 3 16,-6 0-16,-7 0 16,1 0-1,0 0-15,0 0 16,0 0 0,6 0-16,-1 0 15,7 0 1,0-3-16,5 0 15,1 0-15,-6-3 16,-1 6 0,-5 0-16,0 0 15,0 0 1,-7 0-16,7 0 16,-6 0-16,0 0 15,0 0 1,0 0-16,-1 0 15,-5 0 1,0 0-16,0 0 16,-6 0-1,6 0-15,-6 0 16,0 0-16,0 0 16,0 0-1,0 0-15,0 0 16,-71 0-1,41 0-15,-5-6 16,-1 6 0,1 0-16,-1 0 15,1 0-15,-7 0 16,7 0 0,-13 0-16,1 0 15,0-5 1,-7 5-16,13-3 15,0 0 1,5 0-16,1 0 16,-1 0-16,6 0 15,-5 0 1,-7-3-16,-5 6 16,0-6-1,-7 6-15,7 0 16,6 0-1,5 0-15,6 0 16,-5 0-16,5 0 16,7 0-1,-7 0-15,0-6 16,1 6 0,-13-6-16,1 6 15,-6-3-15,5 3 16,1 3-1,5-3-15,1 6 16,-1 0 0,1 0-16,5 0 15,0-3-15,1 0 16,-1 0 0,-5 3-1,-1 0-15,-5-1 16,-1 7-16,1-6 15,11 0 1,1 0-16,-1-3 16,6-3-16,7 0 15,-7 6 1,6-6-16,-6 6 16,7-6-1,-7 6-15,6-6 16,-5 0-1,-1 0-15,0 0 16,-5 0-16,-7 0 16,6 0-1,-5 0-15,-1 0 16,1 0 0,5 3-16,1 0 15,-1 0 1,0 0-16,7 0 15,-1 2 1,-5 1-16,11 0 16,0 6-16,0-6 15,6 0 1,6-3-16,1-3 16,-1 6-1,0-6-15,6 0 16,-6 6-1,6-6-15,-6 0 16,6 0-16,0 0 16</inkml:trace>
  <inkml:trace contextRef="#ctx0" brushRef="#br0" timeOffset="191890.689">7827 14849 0,'0'0'0,"0"0"0,0 0 16,0 0-1,0 0-15,0 0 16,0 0 0</inkml:trace>
  <inkml:trace contextRef="#ctx0" brushRef="#br0" timeOffset="192219.869">7786 14997 0,'0'0'0,"0"0"16,0 0-16</inkml:trace>
  <inkml:trace contextRef="#ctx0" brushRef="#br0" timeOffset="192708.652">9349 14952 0,'0'0'0,"0"0"15,0 0-15,0 0 16,0 0-16,0 0 15,0 0 1,0 0-16</inkml:trace>
  <inkml:trace contextRef="#ctx0" brushRef="#br0" timeOffset="194297.976">9461 14958 0,'0'0'0,"0"0"16,0 0-16,0 0 16,0 0-16,-6-29 15,6 14 1,0-3-16,6-8 15,0-13 1,0 7-16,0-13 16,0-5-1,0-1-15,-6-2 16,6 9-16,-6-1 16,0 7-1,-6-6-15,6 5 16,-6-5-1,6 5-15,-6 1 16,0 5 0,-6 4-16,0-4 15,0 1-15,1 5 16,-7-6 0,0 1-16,0 8 15,1 0 1,-1 4-16,0 2 15,0 3 1,1 3-16,-7 3 16,-6 4-16,7-1 15,-7 0 1,0 6-16,7 6 16,-7-6-1,0 8-15,-5 4 16,-1 6-1,1 9-15,-1 5 16,-5 1 0,11-4-16,1-2 15,-1 0-15,6-4 16,7 1 0,-1 3-16,0-1 15,0 4 1,7-3-16,-1-1 15,0 4-15,6-4 16,6 1 0,-6 6-16,6-1 15,6 1 1,0-1-16,0-2 16,6 2-1,-6 1-15,5-3 16,1-4-16,0 1 15,0-4 1,6-2-16,-1 3 16,1-3-1,0-4-15,-6-2 16,6-3-16,5 3 16,1-3-1,6-1-15,-1-5 16,7 6-1,-1-9-15,1 0 16,-7-3 0,1-3-16,0 0 15,5-9-15,-5 1 16,5-1 0,1-15-16,-1 3 15,-5-11 1,5-7-16,-5-5 15,-6-9 1,-1 3-16,-11-4 16,-6-5-16,0-15 15,0 0 1,-6-9-16,0-2 16,-12 26-1,-6 17-15</inkml:trace>
  <inkml:trace contextRef="#ctx0" brushRef="#br0" timeOffset="201135.912">9550 14997 0,'0'0'0,"0"0"0,0 0 0,0 0 0,-12-30 0,6 21 0,6 9 0,-6-6 0,6 6 0,-6-6 0,6 6 0,0-2 16,6 2-16,-6-3 0,12 0 15,0 0-15,12 0 16,-1 0-1,7 0-15,11-3 16,-5 6 0,5-6-16,13 6 15,-1-6-15,0 0 16,0 0 0,-5 0-16,-7-3 15,1 3 1,-13 6-16,1 0 15,-6 0 1,-7 0-16,-5 6 16,6-6-16,-12 0 15,6 0 1,-6 0-16,-6 0 16,6 0-1,-6 0-15,0 0 16,0 0-1,0 0-15,0 0 16,-113 24-16,42-9 16,6 0-1,12-9-15,5-3 16,7-3 0,-1 0-16,7 2 15,-7-2-15,7 0 16,-1 6-1,13-6-15,5 0 16,6 0 0,12 0-16,0 0 15,0 0 1,6 0-16,6 0 16,-12 0-16,59-6 15,-18 4 1,13-1-16,11 0 15,0 0 1,-6 0-16,-5 0 16,-7 3-1,-6 0-15,-5 0 16,-1 0-16,1 3 16,-6 0-1,-7 3-15,-5-3 16,-6-1-1,-6-2-15,-6 6 16,0-6 0,0 0-16,0 0 15,0 0-15,-65 30 16,41-21 0,-6-3-16,1 6 15,-1-6 1,12-3-16,1-1 15,11-2-15,0 0 16,6 0 0,6 0-1,0 0-15,-6 0 16,35-5-16,-5 2 16,-1 0-1,7-3-15,-7 0 16,-5 6-1,-6-6-15,-6 6 16,0 0-16,-7 0 16,-5 0-1,6 0-15,-6 0 16,6 0 0,-6 0-16,6 0 15,-6 0 1,6 0-16,-6 0 15,6 0-15,-6 0 16,6 0 0,-6 0-16,0 0 15,0 0 1,0 0-16,0 0 16</inkml:trace>
  <inkml:trace contextRef="#ctx0" brushRef="#br0" timeOffset="204129.287">7590 14929 0,'0'0'0,"0"0"0,0 0 16,0 0-16,0 0 15,30-33-15,-12 24 16,-1-3 0,7 4-16,0-1 15,-1 3 1,-5 3-16,6-3 15,0 6 1,5 0-16,1 0 16,11 0-16,7 0 15,5-6 1,0 6-16,-11-6 16,5 6-1,-6-6-15,1 6 16,-7 0-1,7 0-15,17 0 16,12 0-16,-6 0 16,0-3-1,-6 3-15,-5 0 16,-1 0 0,6 3-16,18 3 15,6-6 1,-6 0-16,-12 0 15,-11 0 1,-1 0-16,0 0 16,6 0-16,12 0 15,0 6 1,-11-6-16,-7 6 16,-6-6-16,-5 6 15,5-3 1,12 3-16,12 3 15,12-6 1,-6-3-16,-6 0 16,0 5-1,0 13-15,12 3 16</inkml:trace>
  <inkml:trace contextRef="#ctx0" brushRef="#br0" timeOffset="206336.333">7720 14870 0,'0'0'0,"0"0"0,0 0 16,0 0-1,0 0-15,0 0 16,0 0-16,0 0 15,0 0 1,0 0-16</inkml:trace>
  <inkml:trace contextRef="#ctx0" brushRef="#br0" timeOffset="207604.753">9136 15029 0,'0'0'0,"0"0"0,0 0 16,0 0-16,0 0 16,0 0-1</inkml:trace>
  <inkml:trace contextRef="#ctx0" brushRef="#br0" timeOffset="209295.121">9432 13973 0,'0'985'16,"0"-985"-16,0 0 16,0 0-16,0 0 15,0 0 1,-36-23-16,24 23 15,6 0-15,-12-3 16,7 3 0,-7 0-16,0 0 15,0 0 1,1 0-16,-7-3 16,0 0-16,-5-3 15,-1 0 1,0 0-16,1-3 15,-1-3 1,1 0-16,5 1 16,0-4-1,6-3-15,-5 3 16,5-2-16,0-4 16,1-3-1,-1 0-15,-6-5 16,0-1-1,-5-2-15,11 5 16,0 3-16,1 4 16,5-4-1,6 6-15,-6-2 16,6-1 0,0 3-16,0-3 15,0-2 1,0 8-16,0-9 15,6 6 1,0-2-16,0-1 16,0-3-1,0 4-15,6-7 16,0-3-16,6-2 16,6-1-1,-6-2-15,11-4 16,-5 4-16,6 5 15,-6 4 1,5 11-16,-5 0 16,6 0-1,-1 9-15,1-3 16,0 0-16,-1 1 16,1 2-1,6 0 1,-7 6-16,1-6 15,-6 6-15,6 0 16,-7 6 0,1-6-16,0 6 15,0 6 1,5 2-16,-5 4 16,6 3-1,-7-3-15,1 5 16,-6-2-16,0 6 15,0 5 1,-6-2-16,0 5 16,-1 1-1,-5-4-15,6 7 16,-6-1-16,0 1 16,0 5-1,0 0-15,0 7 16,-6-4-1,1 3-15,-1 1 16,-6-7 0,-6 1-16,6-13 15,-11 1-15,-1-1 16,0-8 0,-5-3-16,5-10 15,-6 4 1,7-6-16,-1 0 15,0-3 1,6-6-16,1 6 16,5-6-1,6 6-15,0-6 16,0 0-16,6 0 16,-6 0-1,6 0-15,-6 0 16,6 0-1,0 0-15,0 0 16,0 0 0,0 0-16,0 0 15,0 0-15,6 0 16,-6 3 0,12 3-16,-6 5 15,6 7 1</inkml:trace>
  <inkml:trace contextRef="#ctx0" brushRef="#br0" timeOffset="209954.372">9852 15029 0,'0'0'0,"0"0"0</inkml:trace>
  <inkml:trace contextRef="#ctx0" brushRef="#br0" timeOffset="210097.164">9840 15035 0,'0'0'0,"0"0"16,0 0-16,0 0 16</inkml:trace>
  <inkml:trace contextRef="#ctx0" brushRef="#br0" timeOffset="210292.063">9775 14843 0,'0'0'0,"0"0"0,0 0 15,0 0-15,0 0 16,0 0 0,0 0-16,0 0 15,0 0 1</inkml:trace>
  <inkml:trace contextRef="#ctx0" brushRef="#br0" timeOffset="210444.816">9816 14881 0,'0'0'0,"0"0"0,0 0 16,0 0-16,-6 57 15</inkml:trace>
  <inkml:trace contextRef="#ctx0" brushRef="#br0" timeOffset="211354.611">10515 15015 0,'0'0'0,"0"0"0,0 0 16,0 0-16</inkml:trace>
  <inkml:trace contextRef="#ctx0" brushRef="#br0" timeOffset="212510.806">1693 13979 0,'0'0'0,"0"0"0,0 0 15,0 0 1,0 0-16,0 0 16,-35-24-16,11 30 15,-11 3 1,-7 3-16,7 0 15,5 11 1,-6-2-16,7 11 16,-1 22-1,7 20-15,-1 53 16,0 33-16,6-12 16,13-39-1,5-35-15,0-20 16,0-16-1,0-2-15,0-10 16,5-5 0,1 8-16,6 1 15,12 0-15,11 8 16</inkml:trace>
  <inkml:trace contextRef="#ctx0" brushRef="#br0" timeOffset="213128.236">1782 14390 0,'0'0'0,"0"0"0,0 0 16,-24-27-1,24 27-15,0 0 16,0 0-16,0 0 16,42 60-1,-13-10-15,7 6 16,0-3-1,-13-2-15,-5-7 16,-6-11 0,0-7-16,-6-2 15,5-3-15</inkml:trace>
  <inkml:trace contextRef="#ctx0" brushRef="#br0" timeOffset="213394.387">2202 14378 0,'0'0'0,"0"0"15,0 0-15,-35-3 16,11 24-16,-29 38 15,-12 9 1,-6-3-16,6-8 16,17-13-1,19-11-15,11-7 16,12-2 0,12-3-16</inkml:trace>
  <inkml:trace contextRef="#ctx0" brushRef="#br0" timeOffset="213862.549">2345 13970 0,'0'0'0,"0"0"0,0 0 15,0 0 1,0 0-16,0 0 16,0 0-1,0 0-15,0 0 16,0 0-16,0 0 16,35 12-1,-11 0-15,5 8 16,-5 16-1,6 23-15,-1 30 16,-5 38 0,-12 6-16,0-20 15,-12-22-15,0-20 16,0-11 0,-12-4-16,6 0 15,-6-9 1,-6-8-16,6-10 15,-5-8 1,-7 0-16,6-9 16,12-12-16,0-6 15</inkml:trace>
  <inkml:trace contextRef="#ctx0" brushRef="#br0" timeOffset="214111.209">2984 14671 0,'0'0'0,"0"0"0,0 0 15,0 0-15,-6 30 16,-6 11-1,-6 36-15,1 18 16,-1-12 0,18-24-16,6-12 15</inkml:trace>
  <inkml:trace contextRef="#ctx0" brushRef="#br0" timeOffset="-214618.672">2943 14671 0,'0'0'0,"0"0"0,0 0 15,0 0-15,0 0 16,0 0-1,0 0-15,0 0 16,0 0 0,0 0-16,23-26 15,1 14-15,-6 6 16,5 6 0,-5 0-16,6 6 15,5 0 1,-5 0-16,-6 2 15,-6 4 1,0 0-16,-12 6 16,0 3-16,0 2 15,-12 7 1,0 0-16,-12-4 16,6 1-1,-5-9-15,5-7 16,-6 7-1,7-9-15,-1 3 16,6-6-16,6-3 16,0-3-1,6 0-15,0 0 16,6 0 0,0 0-16,-6 0 15,35-3-15,-5 3 16,6 3-1,5 9 1,6 5-16,-5 10 16,-1 8-16,-11-2 15,-18-6 1,-6-7-16,-6-8 16,-12 9-1,-12-3-15,-11 2 16,-1-5-16,1-6 15,-1-3 1,0-6-16,-5-6 16,17-21-16,7-23 15</inkml:trace>
  <inkml:trace contextRef="#ctx0" brushRef="#br0" timeOffset="-204620.933">8739 14005 0,'0'0'0,"0"0"0,0 0 0,0 0 0,0 0 0,0 0 0,0 0 0,0 0 0,0 0 0,0 0 0,0 0 0,0 0 0,0 0 0,0 0 0,0 0 16,0 0-16,0 0 15,0 0 1,-24-29-16,24 26 16,0 0-1,0 0-15,6-3 16,0 0-16,0 0 15,6-3 1,0 0-16,-1 1 16,7-4-1,-6 6-15,6 0 16,-6 3-16,5-3 16,1 0-1,6 3-15,-6 0 16,-1-3-1,1 6-15,0 0 16,0 0 0,-1 0-16,1 0 15,-6 0 1,0 0-16,0 0 16,0 6-16,-1-3 15,1 0 1,0 3-16,0 0 15,0-3 1,6 3-16,-7 0 16,1 0-16,6 2 15,-6-2 1,6 3-16,-7 0 16,7-3-1,-6 6-15,0-6 16,0-3-1,0 0-15,-1-3 16,1 0-16,-6 0 16,6 0-1,-6 0-15,6-3 16,0 0 0,-1-3-16,13-6 15,-6 6-15,6-6 16,-7 3-1,-5 4-15,0-1 16,0 0 0,-6 0-16,0 6 15,0-6 1,0 6-16,-1-6 16,1 0-1,0 3-15,-6 0 16,6 0-1,-6-3-15,0 6 16,0 0-16,0 0 16,0 0-1,0 0-15,0 0 16,0 0 0,0 0-16,0 0 15,-65 0-15,59 12 16,0 0-1,0-3-15,6 3 16,0-12 0,0 0-16,18 56 15,-6-35-15,6 2 16,-1 4 0,1-6-16,6 2 15,-6-8 1,5 3-16,-5-9 15,0-3 1,0-3-16,-1 0 16,1-3-1,0-3-15,6 0 16,-7 0-16,13-6 16,0 0-1,-1-3-15,13-3 16,-1-3-1,0 1-15,1-4 16,-7 6 0,-5 0-16,0 1 15,-13 8-15,1 0 16,0 3 0,0 6-16,-1 3 15,1 6 1,6 11-16,0 10 15,-1 5-15,1 1 16,-12-4 0,0-5-16,-6 2 15,-6-5 1</inkml:trace>
  <inkml:trace contextRef="#ctx0" brushRef="#br0" timeOffset="-203726.718">8839 14088 0,'0'0'0,"0"0"0,0 0 15,0 0-15,0 0 16,0 0 0,0 0-16</inkml:trace>
  <inkml:trace contextRef="#ctx0" brushRef="#br0" timeOffset="-203554.03">8739 14115 0,'0'0'0,"0"0"0,0 0 16,0 0-16,0 0 15,0 0 1,0 0-16,0 0 16,6-33-1,6 27-15,11 0 16,7 1-16</inkml:trace>
  <inkml:trace contextRef="#ctx0" brushRef="#br0" timeOffset="-200759.077">9349 15047 0,'0'0'0,"0"0"16,0 0-16,0 0 15</inkml:trace>
  <inkml:trace contextRef="#ctx0" brushRef="#br0" timeOffset="-200583.934">9432 14997 0,'0'0'0,"0"0"16,0 0-16,0 0 15,0 0 1</inkml:trace>
  <inkml:trace contextRef="#ctx0" brushRef="#br0" timeOffset="-200431.958">9307 14958 0,'0'0'0,"0"0"16,0 0-16,0 0 15</inkml:trace>
  <inkml:trace contextRef="#ctx0" brushRef="#br0" timeOffset="-199822.462">7513 15012 0,'0'0'0,"0"0"0,0 0 16,-29-33 0,17 24-16,6 3 15,0 0 1,6 0-16,-6 0 16,6 6-1,0 0-15,0 0 16</inkml:trace>
  <inkml:trace contextRef="#ctx0" brushRef="#br0" timeOffset="-199654.631">7738 14819 0,'0'0'0,"0"0"15,0 0-15,0 0 16,12 36 0</inkml:trace>
  <inkml:trace contextRef="#ctx0" brushRef="#br0" timeOffset="-199214.153">8905 15035 0,'0'0'0,"0"0"0,-42-9 16,24 9-16</inkml:trace>
  <inkml:trace contextRef="#ctx0" brushRef="#br0" timeOffset="-197583.752">7430 14896 0,'0'0'0,"0"0"0,0 0 15,0 0 1,-29-3-16,23 3 16,6 0-1,-6 0-15,6 0 16,0 0 0,0 0-16,0 0 15,0 0-15,0 0 16,0 0-1,0 0-15,0 0 16,83 15-16,-48-9 16,7-6-1,-1 6-15,-5-6 16,-7 6 0,1-3-16,0 0 15,-1 0 1,1 0-16,-7-3 15,7 0-15,0-3 16,-1 0 0,1 0-16,-1 0 15,-5-3 1,0 6-16,0-6 16,-1 6-1,1-6-15,0 6 16,-7-3-1,7 0-15,-6 0 16,5 0-16,-5 3 16,0 0-1,6 0-15,-7-3 16,7 3 0,-6 0-16,6 0 15,-1 0-15,13 3 16,-1 0-1,1-3-15,11-3 16,-5 0 0,-1 0-16,0 0 15,-5-3 1,-6 6-16,-1 0 16,1 0-1,-1 0-15,1 0 16,0 0-16,5 0 15,7-6 1,-1 6-16,6-5 16,-11 2-1,-1 0-15,-5 0 16,0 3-16,-7 0 16,1 0-1,0 0-15,5 0 16,-5 0-1,6 0-15,5 0 16,7 3 0,-1 0-16,6 0 15,-5-3 1,-7 0-16,1 5 16,-1-5-16,1 6 15,-6-6 1,5 6-16,1-3 15,17 3 1,12-3-16,6-3 16,6-3-16,0 0 15,0 0 1,12 6-16,17-3 16,-5 9-1,0 3-15</inkml:trace>
  <inkml:trace contextRef="#ctx0" brushRef="#br0" timeOffset="-192901.846">11131 15068 0,'0'0'0,"0"0"0,0 0 0,0 0 0,0 0 0,47-3 0,-17-6 0,11 0 0,21-3 0,9-5 0,0-4 15,-2 3-15,-7 6 0,0-3 0,3 9 16,6 1-16,-3-4 16,-3 6-1,-6 0-15,-2-3 16,8 12-16,9 0 15,9-3 1,-3-6-16,-9 0 16,-6 3-1,-6 3-15,9 3 16,3 2 0,3-2-16,0-6 15,-6 6 1,-3-6-16,-2 6 15,8 3-15,6-3 16,8 0 0,-5-6-16,-3 6 15,-3 0-15,3 0 16,3 0 0,6 0-1,0-3-15,-3-1 16,3 4-16,8 3 15,7-3 1,6 0-16,-13-3 16,1 0-1,0-3-15,2 0 16,1-3 0,-9 0-16,-6-3 15,0 6-15,-3 0 16,3 0-1,2-6-15,-5 0 16,-3 0 0,3 1-16,9-1 15,3-9-15,-9 3 16,-9 9 0,-6 0-16,12 3 15,3-3 1,5-3-16,-2 0 15,-9 0 1,-9 6-16,3 0 16,6 6-16,3-12 15,0 0 1,-9 0-16,-3 4 16,0-1-1,6 0-15,6 0 16,-3-3-1,-9-3-15,-8 9 16,-4-6-16,-3 6 16,3 6-1,10-6-15,-1 0 16,-3 0 0,-6-6-16,-3 6 15,1-6 1,-1 6-16,3-3 15,12 0-15,6 0 16,-6 0 0,-8 0-16,-7 3 15,-3 0 1,1 0-16,5 0 16,12 3-1,0-3-15,-6 0 16,-9 0-16,-8 0 15,-7 0 1,-5 0-16,-7 0 16,-2 0-1,-3 0-15,0 0 16,-1 0-16,1 0 16,0 0-1,5 0-15,10 0 16,8 3-1,10-3-15,-1 0 16,3-3 0,0 3-16,1-3 15,11 3-15,12 0 16,0-3 0,-9 0-16,-12-3 15,-9 6 1,-5 0-16,-10 0 15,-8-6 1,-12 6-16,-10 6 16</inkml:trace>
  <inkml:trace contextRef="#ctx0" brushRef="#br0" timeOffset="-187164.779">19050 14929 0,'0'0'0,"0"0"16,0 0-16,-6-30 15,3 21-15,3 0 16,-3-2-1,0 5-15,0 0 16,0 3 0,3 3-16,0 0 15,-36 59 1,4 9-16,-4 6 16,7-6-16,2-9 15,3-8 1,1-13-16,-7-2 15,0-13 1</inkml:trace>
  <inkml:trace contextRef="#ctx0" brushRef="#br0" timeOffset="-186789.657">18916 14920 0,'0'0'0,"0"0"0,0 0 15,0 0 1,0 0-16,30 6 16,3 9-1,20 14-15,15 24 16,0 4-16,-12 20 15,-5 17 1</inkml:trace>
  <inkml:trace contextRef="#ctx0" brushRef="#br0" timeOffset="-185949.219">18996 15100 0,'0'0'0,"0"0"0,0 0 16,3-35-16,6 11 15,3 3 1,0-2-16,-3 11 16,-3 0-1,0-3-15,-1 9 16,-2 0-1,0 4-15,-3-1 16,0 0-16,0 0 16,0 0-1,0 0-15,0 0 16,0-3 0,-3 6-16,3 0 15,0 0-15,0 0 16,0 0-1,-11 65-15,2 12 16,3 18 0,3-7-16,0 4 15,3-6 1,0-9-16,-3 0 16,-3 6-16,12-18 15,6-9 1</inkml:trace>
  <inkml:trace contextRef="#ctx0" brushRef="#br0" timeOffset="-185124.891">18552 15923 0,'0'0'0,"0"0"15,0 0-15,0 0 16,0 0-16,27 33 15,-6-27 1,2 5-16,1-8 16,-3-3-1,-1-3-15,1-3 16,0 1 0,-3-4-16,-4-3 15,-2 0-15,-3-6 16,0 6-1,-3-8-15,-3 8 16,0-9 0,0 9-16,-3 0 15,-3-2-15,0 2 16,-3 3 0,-3-3-16,0 0 15,-3 6 1,1-3-16,-1 4 15,0-1 1,0 3-16,0 3 16,12 0-16,0 0 15,-50 23 1,35 1-16,6-3 16,6 8-1,9 1-15,6 8 16,9 10-16,5 5 15,1 3 1,-3-14 0,-4-13-16,-5-5 15,0-15 1</inkml:trace>
  <inkml:trace contextRef="#ctx0" brushRef="#br0" timeOffset="-184974.955">19198 16181 0,'0'0'0,"0"0"0,0 0 15,0 0 1,0 0-16,0 0 16</inkml:trace>
  <inkml:trace contextRef="#ctx0" brushRef="#br0" timeOffset="-184041.893">19402 15674 0,'0'0'0,"0"0"0,0 0 16,0 0-16,18 63 16,2 8-16,10 32 15,0 4 1,-1-24-16,1-24 16,-4-21-1,-8-14-15,-6-15 16,-3-9-1,0-12-15,3-26 16,-1-28-16,1-5 16,-3 6-1,-3 9-15,0 24 16,-3 8 0,0 9-16,0 3 15,0 6 1,0 3-16,0 3 15,3 3 1,6 3-16,5 0 16,7 12-16,3-3 15,2-3 1,4-1-16,-1-2 16,1-3-1,-6-6-15,-4 0 16,-5 0-16,-3-6 15,-3-3 1,-6-2-16,-3-1 16,-3 12-1,-9-27-15,0 15 16,-3-3 0,0 4-16,0-1 15,0 6 1,1 6-16,2 0 15,9 0-15,-24 21 16,12 2 0,3 22-16,3 8 15,6 0 1,3-11-16,3-1 16,3-11-16,3-13 15,6-2 1,-3-9-16,-4-6 15,-11 0-15,48-41 16</inkml:trace>
  <inkml:trace contextRef="#ctx0" brushRef="#br0" timeOffset="-183620.823">20166 15905 0,'0'0'0,"0"0"0,0 0 16,9 30-1,-9 14-15,2 16 16,4 8-16,6-9 16,6-6-1,6-14-15,2-16 16,4-17 0,11-18-16,16-26 15,17-57-15,-18-3 16,-15 4-1,-11-16-15,-15 33 16,-3 27 0,-1 11-16,-5 19 15,-3 8 1,-3 6-16,-3 0 16,0 6-16,3 0 15,0 0 1,-11 83-16,2 26 15,6 25 1,9-16-16,0-38 16,-6-24-1,-3-29-15,0-15 16</inkml:trace>
  <inkml:trace contextRef="#ctx0" brushRef="#br0" timeOffset="-183399.555">20394 15947 0,'0'0'0,"0"0"16,0 0-16,0 0 15,44 15 1,-9-15-16,10 0 15,5-9 1,-2-6-16,-4-6 16</inkml:trace>
  <inkml:trace contextRef="#ctx0" brushRef="#br0" timeOffset="-182541.481">20823 15935 0,'0'0'16,"0"0"-16,-30 71 0,12 6 16,7 6-1,8-12-15,6-21 16,8-6 0,4-17-16,9-9 15,8-12 1,13-18-16,5-15 15,-5-14-15,-16-6 16,-11 2 0,-9 16-16,-9 8 15,-6 3 1,-6 3-16,-3 3 16,-2 1-16,-1 2 15,3-3 1,3 6-16,3 3 15,3-3 1,3 0-16,3 0 16,3 0-1,6-5-15,6 5 16,9-6-16,2 3 16,1 9-1,-3 6-15,5 15 16,4 17-1,-7 0-15,-8 7 16,-6-13 0,-6 4-16,0-6 15,-3-7-15,0-2 16,0-9 0,0 0-16,0-1 15,3-8 1,0-12-16,11-17 15,13-60 1,14-18-16,21 22 16,1 34-1,-16 19-15,-12 17 16,-11 6-16,-6 3 16,-6 3-1,-7 0-15,-5 0 16,0 3-16,-3 3 15,0-6 1,0 0-16,-14 41 16,11-20-1,6 6-15,5 5 16,10 7 0,3 2-16,-3-2 15,-6-7-15,-7-5 16,-10 2-1,-22 1-15,-26 5 16</inkml:trace>
  <inkml:trace contextRef="#ctx0" brushRef="#br0" timeOffset="-178392.581">7057 14704 0,'0'0'0,"0"0"0,0 0 0,0 0 0,0 0 0,0 0 0,0 0 0,0 0 0,-29-18 0,29 21 0,0 3 0,0 3 0,0-9 0,6 56 16,6-12-1,-1 1-15,1-7 16,0-5-16,-6-7 15,6-2 1,0-3-16,0 3 16,-1-4-1,1-5-15,0-6 16,0-3 0,0-6-16,-12 0 15,41-36 1,7-14-16,5-27 15,30-41-15,35-72 16,24-41 0,12 1-16</inkml:trace>
  <inkml:trace contextRef="#ctx0" brushRef="#br0" timeOffset="-170460.961">23816 15136 0,'0'0'0,"0"0"0,0 0 0,0 0 0,0 0 0,0 0 0,44-30 0,-14 24 0,-1 3 0,1 0 0,0 0 0,-1 1 0,1-1 0,-4-3 0,1 6 16,3-6-1,2 0 1,4 3-16,2-3 16,1 0-16,-1 0 15,-2 0 1,-7 6-16,1-6 16,-1 6-1,1-6-15,3 6 16,-1-6-16,1 3 15,2 1 1,1-1-16,-1 0 16,-2 0-1,-1-3-15,4 6 16,-3-6 0,-4 6-16,4-6 15,-4 6-15,-2-6 16,0 3-1,-1 0-15,-2 3 16,0 0 0,-1 0-16,1 0 15,0 0 1,-4 0-16,-2 0 16,0 6-16,0 6 15</inkml:trace>
  <inkml:trace contextRef="#ctx0" brushRef="#br0" timeOffset="-168709.951">10355 15189 0,'0'0'0,"0"0"0,0 0 16,0 0-16,42-44 15,11-21 1,18-24-16,18-21 16,23-17-1,7 0-15,-1 0 16,-11 11 0,-1-5-16,10-6 15</inkml:trace>
  <inkml:trace contextRef="#ctx0" brushRef="#br0" timeOffset="-166610.991">25811 15370 0,'0'0'16,"-24"-42"-16,15 24 16,3 10-16,1-1 15,2 0 1,3 3-16,3 0 15,5 3-15,7-3 16,6 0 0,6 0-16,2 0 15,7 6 1,2-6-16,13 6 16,17-5-16,12 5 15,-9-6 1,-12 6-16,-6-3 15,-3 0 1,-2 0-16,2-3 16,3 0-1,4 0-15,-4 6 16,-6 0 0,-5 0-16,-4-6 15,-5 6-15,-1-6 16,-5 6-1,0-3-15,-4 0 16,1 0 0,0 0-16,-4 0 15,4 0-15,0 0 16,-1-2 0,1 5-16,3-6 15,-1 6 1,1-6-16,0 6 15,-4-3-15,1 0 16,-6 3 0,-6 0-16,-6 3 15,-3 0 1,-3-3-16</inkml:trace>
  <inkml:trace contextRef="#ctx0" brushRef="#br0" timeOffset="-164174.984">7371 14997 0,'0'0'0,"0"0"16,0 0-16,0 0 16,-29-27-1,29 24-15,0 0 16,0 3 0,0 0-16,0 0 15,5 0 1,-5 0-16,6 0 15,0 0 1,6 0-16,0 0 16,-12 0-16,53 6 15,-17 0 1,-1 0-16,7-3 16,-13-3-1,7 0-15,-1-9 16,7-3-1,11-6-15,6-14 16,18-21-16,6-21 16,-18-21-1,0-23-15,-17 17 16,-13 12 0,-11 12-16,0 6 15,-6 6-15,-1-3 16,-5 15-1,-6 8-15,0 10 16,0 5 0,-6 7-16,-6 2 15,0-3 1,-12 9-16,-11 1 16,-36-1-1,-7 6-15,7 3 16,6 3-16,6 3 15,0 6 1,-18 6-16,-18 14 16,0 13-1,-6 29-15,18 3 16,24-3-16,11-6 16,13-3-1,5-11-15,1 17 16,-1 9-1,12-3-15,0 0 16,12-6 0,0-18-16,12-5 15,0-10-15,12-2 16,11-3 0,12 2-16,13-8 15,17-3 1,11-4-16,1 4 15</inkml:trace>
  <inkml:trace contextRef="#ctx0" brushRef="#br0" timeOffset="-162243.874">28013 15272 0,'0'0'0,"0"0"0,0 0 16,0 0 0,0 0-16,15-33 15,0 28 1,9-4-16,14 3 15,10 3-15,5 0 16,0-3 0,3 0-16,4 0 15,8-3 1,-6 3-16,-6 6 16,-6 0-16,-11 0 15,-4 0 1,-5 0-16,-3 0 15,-4 0 1,1 0-16,-3 0 16,-4 0-1,1 0-15,-3 0 16,0 0-16,3 0 16,-1 0-1,1 0-15,0 0 16,0 0-1,-4 0 1,-2 0-16,0 0 16,0 0-16,3 3 15,3 0 1,-1 0-16,4-3 16,0 6-16,-1-6 15,1 6 1,-3-6-16,-3 6 15,0-6 1,-4 0-16,1 0 16,-3 0-16,0 0 15,-3 0 1,0 0-16,0 0 16,0 0-1,-3 0-15,0 0 16,0 0-1,0 0-15,-1 0 16,1 3-16,0-3 16,0 0-1,0 0 1,0 0-16,0 0 16,0 0-16,0 0 15,0 0 1,0 0-16,0 0 15,-3 0-15,3 0 16,-3 0 0,0 0-16,0 3 15,0 0 1,0 0-16</inkml:trace>
  <inkml:trace contextRef="#ctx0" brushRef="#br0" timeOffset="-161153.386">29559 15302 0,'0'0'0,"0"0"0,0 0 16,-15-36-16,12 30 16,0 0-1,0-3-15,3 9 16,0-6-16,0 6 16,3-5-1,3 5-15,6-6 16,8 6-1,10-3-15,9-3 16,11 0 0,15 0-16,15-6 15,15 6 1,-4 3-16,-11-3 16,-9 3-16,-5 3 15,-1 0 1,6 0-16,3 6 15,-9 0-15,-15 0 16,-8 0 0,-4 0-16,-2-3 15,-4 0 1,4 0-16,-7-3 16,1 0-1,-6 0-15,-4 0 16,-5 0-1,-3 0-15,-3 0 16,-3 0-16,-3 0 16</inkml:trace>
  <inkml:trace contextRef="#ctx0" brushRef="#br0" timeOffset="-155242.925">7756 16044 0,'0'0'0,"0"0"0,0 0 0,-30-14 0,19 8 0,-7 0 0,6 0 0,0 0 0,0 0 0,6 6 0,0-6 0,6 6 0,0 0 0,-5 0 0,5 0 16,0 0-1,0 0-15,0 0 16,0 0-16,0 0 15,11 21 1,1-12-16,-6 6 16,6-4-1,0 7-15,0-9 16,-1 3 0,1 3-16,0-4 15,0 1 1,0 6-16,0-3 15,-6-3-15,5 0 16,-5-4 0,6-2-16,0 0 15,-6 0 1,6 0-16,-6-3 16,0 0-1,0 0-15,0 0 16,5-3-16,1 0 15,-12 0 1,48-9-16,-19 0 16,1-3-1,-1 3-15,-5 1 16,0-1-16,-1-3 16,1 3-1,0-6-15,5-9 16,1 1-1,-6 5-15,-7 3 16,1 3 0,-6 1-16,0 8 15,0-3 1,-6 3-16,5 0 16,1 0-16,6 0 15,-6-3 1,6 6-16,-6-6 15,-1 6 1,1 0-16,0 0 16,6 0-1,0 6-15,-1-6 16,7 6-16,0-3 16,-1 0-1,1 0-15,-6 0 16,0 0-1,-1 0-15,1 0 16,0 3-16,0-1 16,-1 1-1,1 0 1,0-3-16,0 0 16,-6 0-16,-1 0 15,1-3 1,0 3-16,0-3 15,6 0 1,-7 0-16,7 0 16,0-3-16,0 0 15,0 0 1,-7 0-16,7 0 16,-6-3-1,6 6-15,-6-6 16,5 1-16,7-1 15,0 0 1,-1-3-16,1-3 16,0 6-1,-6 0-15,-7 0 16,7 0-16,-6 3 16,0 0-1,0 0-15,5-3 16,1 1-1,0-1-15,6 3 16,-7 0 0,1 0-16,0 0 15,6 0 1,-7 0-16,7 3 16,6 0-16,-1-3 15,1-3 1,-1 6-16,-5 0 15,-6 0 1,6 0-16,-7 6 16,1-3-16,0 0 15,0 3 1,5 0-16,-5-3 16,6 3-1,-7-1-15,7 4 16,-6-3-16,6 0 15,-7 0 1,1 0-16,0-6 16,0 6-1,-1-6-15,-5 6 16,6-3 0,0 0-16,-6-3 15,5 0 1,-5 0-16,0 0 15,0 0-15,0 0 16,0 3 0,-1-3-16,1 0 15,6 0 1,-6-3-16,6-3 16,-1 0-1,-5 0-15,6 0 16,-6 0-16,0 0 15,0 0 1,-1-3-16,7 4 16,-6-1-1,6 3-15,0-6 16,-1 0-16,1 3 16,0 0-1,-6 0-15,5 0 16,-5 3-1,6 0-15,-6 0 16,6 0 0,-7 0-16,7 0 15,0 3-15,-6 0 16,0 0 0,-1 0-16,1 0 15,0 0 1,-6 0-16,6 0 15,0 3 1,0 0-16,-1 0 16,1 0-1,0 0-15,0 0 16,0-3-16,6 6 16,-7 0-1,7 0-15,-6 3 16,6-3-1,0 0-15,-1 0 16,7 0-16,-6-1 16,5 1-1,-5-3-15,0 0 16,0 0 0,-1 0-16,1-3 15,6 0-15,-6-3 16,5 0-1,7-3-15,-6 0 16,-7 1 0,7-1-16,-6 3 15,0-3 1,-1 0-16,-5 0 16,6 0-1,-6 0-15,0 0 16,0 6-16,-1-6 15,1 6 1,0-3-16,0 0 16,0 0-1,0 3-15,-1 0 16,1 3 0,6 0-16,6 0 15,-4 3-15,7 6 16,0 0-1,2 0-15,1-3 16,0 5 0,-1-2-16,1 0 15,-1 3-15,1-3 16,-3 0 0,-1-1-16,-5-2 15,0 0 1,-7-3-16,-2-3 15,-3-3 1,-3 6-16,0-6 16,-3 0-16,0 0 15,0 0 1,0-6-16</inkml:trace>
  <inkml:trace contextRef="#ctx0" brushRef="#br0" timeOffset="-147131.142">9047 16166 0,'0'0'0,"0"0"0,0 0 0,0 0 0,-30-12 0,18 12 0,0 0 0,1 0 0,-1 0 0,-12 0 0,0 6 0,-5-6 0,-7 6 0,-11 0 16,-12 3-16,-18-1 15,6 1-15,6-3 16,5-6 0,7 0-16,0 0 15,-12-12 1,-6 4-16,-12-10 16,12 6-1,0-9-15,5-2 16,7-10-16,6 6 15,6-5 1,-13-4-16,1-11 16,6-9-1,0-1-15,11-14 16,7 0-16,5-6 16,6 21-1,7 3-15,-1 9 16,12-1-1,0 7-15,6-1 16,6-5 0,12-12-16,11-4 15,7 4-15,23-9 16,0 9 0,0 11-16,-5 7 15,5 5 1,6 1-16,18 5 15,0 4 1,-12 11-16,-12 0 16,-12 3-16,1 3 15,-1 0 1,1 6-16,-1 0 16,6 6-1,-5 9-15,-1 0 16,-6 0-1,-5-1-15,-7-2 16,1 6-16,0-3 16,-7-3-1,1-1-15,-6 10 16,6 3 0,-7 2-16,1 7 15,0 8 1,0-5-16,-1-1 15,1-2 1,0-6-16,0 5 16,-1-5-1,1 2-15,-6-2 16,6 0-16,-6-4 16,5 4-1,-5 6-15,0-1 16,0-2-16,-6 8 15,0-5 1,-6 5-16,6-5 16,-6-4-1,6-2-15,-6 5 16,0 1 0,0 0-16,-6 2 15,0-2-15,-6 5 16,-6 7-1,6-1-15,-11 0 16,-1 1 0,0 2-16,1-3 15,-7 7-15</inkml:trace>
  <inkml:trace contextRef="#ctx0" brushRef="#br0" timeOffset="-145780.24">9728 15840 0,'0'0'0,"0"0"0,0 0 15,0 0 1,0 0-16,35-6 16,-11 0-16,11-2 15,7 2 1,-1 0-16,-5 0 16,-7 0-1,1 0-15,0 6 16,-1-3-1,-5 0-15,-1 0 16,1 3-16,6 0 16,-7 0-1,7 0-15,6 0 16,5 0 0,6 0-16,-5 3 15,-7 0 1,-5 0-16,-6-3 15,-1 6-15,1-6 16,0 6 0,-7 0-16,7 0 15,-6 0 1,0 2-16,-1-2 16,1 0-1,0 0-15,0 0 16,5-3-1,1 0-15,6-3 16,-1 0-16,7 0 16,-1 0-1,1 0-15,-7 0 16,-5 0 0,0 0-16,0 0 15,-1 0-15,1 0 16,-6 0-1,-1 0-15,1 0 16,-6 0 0,0 0-16,0 0 15,0 0 1,-1 0-16,1 0 16,6 0-16,-6 0 15,6 0 1,-1 0-16,1 3 15,-6 3 1,6 0-16</inkml:trace>
  <inkml:trace contextRef="#ctx0" brushRef="#br0" timeOffset="-140465.406">12256 11759 0,'0'0'0,"0"0"0,-33-32 0,33 32 0,-12-6 0,0-3 0,1-3 0,-1 6 0,0-3 0,0-6 0,3-5 0,9 20 0,-6-18 0,0-9 0,3 1 0,0-13 16,3-5-16,0-1 16,0 13-1,3-1-15,0 4 16,0-4-1,6-5-15,3-7 16,6-2 0,0 3-16,2-4 15,4 1-15,0 8 16,-4 1 0,1 5-16,3 1 15,2-1 1,4-2-16,3 2 15,-4 4 1,-2 2-16,-1 0 16,1 4-1,-3-4-15,2 6 16,-2 1-16,0-4 16,5 3-1,7-8-15,5 5 16,7 0-1,-1 1-15,-2 5 16,-1-3-16,-6 3 16,4-2-1,2-4-15,12 3 16,4-2 0,-4 2-16,3 3 15,0-3 1,-8 7-16,-4-1 15,-6 0 1,-2 9-16,2 0 16,13 0-16,5-3 15,6-3 1,-3 1-16,-11 5 16,-7 0-1,-6 3-15,1-3 16,2 6-16,4 0 15,11 0 1,0 6-16,6-6 16,-8 3-1,-7 0-15,0 3 16,1 3 0,2 2-16,3 7 15,4-3-15,5 0 16,0-3-1,-3-1-15,-6 1 16,-2 3 0,-4 3-16,-2 3 15,-1-4 1,3 1-16,7 3 16,8 2-16,3 4 15,-12-6 1,-5-3-16,-7 5 15,-5-2 1,-1 0-16,-2 5 16,2-2-16,4 9 15,2 5 1,1-5-16,-4 2 16,-5-2-1,-1-1-15,-2 7 16,-4-1-1,-2 6-15,-3-5 16,-3 5-16,-4-5 16,1-1-1,0 7-15,0-7 16,-3 7 0,-1-7-16,-2 0 15,0 1 1,-3-1-16,-3-8 15,0-3-15,-3-7 16,0 4 0,0-9-16,0 3 15,-3-7 1,0-2-16,0-3 16,-3 0-1,0-6-15,0 0 16,-2 0-1,8 0-15,0 0 16,-42-18-16,24 7 16,-2-10-1,-1-6-15,0-2 16,0-4-16,-2-5 16,-1 11-1,3 0-15,7 4 16,2 8-1,3-3-15,3 6 16,0 0 0,3-2-16,0 2 15,3 6-15,0 0 16,0 0 0,0 3-1,3-3-15,0 6 16,3 0-16,3 0 15,-9 0 1,0 0-16,38 15 16,-20-3-1,0 0-15,0 11 16,-1 4-16,-2 0 16,0 5-1,0 7-15,-1-4 16,-2-5-1,-3-7-15,0 4 16,-3-3-16,0-4 16,0-2-1,-3 6-15,0-3 16,0-4 0,0-2-16,0 3 15,0-9 1,0 3-16,0-1 15,0-2 1,-3-3-16,0 0 16,0 0-16,0-6 15,0 6 1,0-6-16,0 6 16,0-3-1,2-3-15,1-3 16,0-3-1,0 0-15,3-6 16,3-14-16,6-7 16,0-17-1,3-18-15,-4 0 16,4 5 0,0 7-16,6-3 15,8-3-15,10-9 16,-4 9-1,-2 3-15,-7 20 16,-8 6 0,-6 16-16,-6 2 15,-4 3-15,-2 6 16,0 6 0,3 0-16,6 12 15</inkml:trace>
  <inkml:trace contextRef="#ctx0" brushRef="#br0" timeOffset="-125185.476">14781 12748 0,'0'0'0,"0"0"0,0 0 0,0 0 0,0 0 0,0 0 0,0 0 0,0 0 0,0 0 0,0 0 0,0 0 0,0 0 0,0 0 0,0 0 0,0 0 0,0 0 16,0 0-1,0 0-15,0 0 16,0 0-1,0 0-15,12 32 16,-12-26 0,0 6-16,0 0 15,0 3-15,0-1 16,-3 4 0,3 0-16,0 3 15,3-1 1,0-2-16,0-6 15,0 6-15,0-9 16,-1 2 0,1 4-16,0-3 15,0 0 1,3 6-16,0-4 16,0-2-1,0 6-15,0-3 16,3-3-16,0-1 15,0 1 1,-1-3 0,1 6-16,0-3 15,3-6-15,0 6 16,0-4 0,0 1-16,-1-3 15,1-3 1,0 3-16,0-6 15,0 6 1,-3-6-16,0 0 16,-1 0-16,-2 0 15,0 0 1,0 0-16,0 0 16,0 0-16,-6 0 15,0 0 1,0 0-16,41-15 15,-29 6 1,0 3-16,0-2 16,0 2-1,0 0-15,0-3 16,2 0-16,1-6 16,3 6-1,0-5-15,-1-1 16,-2 3-1,-3 0-15,-3 3 16,0-3-16,0 6 16,0-5-1,2-4-15,1 3 16,3-6 0,0 3-16,-3 4 15,-3 2 1,-1 0-16,1 0 15,0 3 1,0 0-16,0 3 16,3 0-16,0 0 15,0 0 1,-1 3-16,-2 0 16,3 3-1,0 0-15,0 0 16,0 0-1,-1 3-15,1 0 16,3 0-16,0 0 16,0 3-1,0 2-15,-1 1 16,1 3 0,0-3-16,3 6 15,-1-4 1,1-2-16,0 6 15,-3-3 1,0-3-16,-4 0 16,-2-4-16,-3 1 15,0-6 1,0 3-16,0 0 16,-3 3-16,0-6 15,0 0 1,0 0-16,0 0 15,0 0 1,0 0-16,0-3 16,0 0-1,0 0-15,0 0 16,-1-3 0,4 0-16,3-3 15,3-3-15,0-3 16,3 6-1,0-6-15,5-2 16,1 2 0,0-3-16,2 3 15,-2 0-15,3 6 16,0 0 0,-1 4-16,1 2 15,0 2 1,-1 4-16,4 0 15,0 0-15,-4 6 16,1-3 0,-6-3-16,-4 0 15,1 0 1,0-6-16,-3 6 16,6-12-1,17-6-15,24-47 16,15-48-16</inkml:trace>
  <inkml:trace contextRef="#ctx0" brushRef="#br0" timeOffset="-122750.248">18123 12902 0,'0'0'0,"0"0"0,0 0 15,0 0-15,0 0 16,0 0 0,0 0-16,0 0 15,0 0-15,0 0 16,0 0 0,0 0-16,0 0 15,0 0 1,-9 38-16,18-17 15,0-9 1,3 5-16,3 7 16,-4-9-16,1 5 15,0-2 1,3 3-16,0-3 16,-1-1-1,-2-2-15,0-3 16,0 3-1,-3-6-15,0 0 16,-3-3 0,0-1-16,0-2 15,-1 0-15,-2 0 16,0 0 0,0-3-16,0 0 15,0 0 1,0 0-16,0 0 15,-3 0-15,0 0 16,0 0 0,21-12-1,-15 7-15,-3-1 16,0 0-16,0 0 16,3 0-1,0 0-15,-1-3 16,1 3-16,0 0 15,0 0 1,0 0-16,-3 1 16,0-4-1,0 3-15,3 0 16,0 0 0,0 3-16,0-6 15,0 0-15,0-3 16,-1 6-1,1-2-15,0 2 16,0 0 0,0 0-16,0 0 15,-3 6-15,3-6 16,0 6 0,-3-3-1,0 0-15,0 0 16,3 3-16,-3 0 15,3 0 1,-1 0-16,-2 0 16,3 0-1,-3 0-15,0 0 16,0 0 0,0 0-16,0 0 15,0 0-15,3 0 16,-3 0-1,3 0-15,0 0 16,0 0-16,0 0 16,0 0-1,0 0-15,-1 3 16,4 0 0,0 0-16,0-3 15,0 6 1,3-6-16,-3 6 15,0 3-15,-1-3 16,1-1 0,0 1-16,0 0 15,0 0 1,-3 0-16,0 0 16,0 0-1,0 0-15,0-3 16,-1 3-1,1 0-15,-3 0 16,0-6-16,0 6 16,0-3-1,0-1-15,0 1 16,0 0 0,0 0-16,0-3 15,0 0 1,0 0-16,0 0 15,0 0-15,0-3 16,0 0 0,3 0-16,0-2 15,3-7 1,2 0-16,4 0 16,3-9-16,-3 7 15,0-4 1,2 6-16,-2 0 15,0-3-15,0 9 16,0 0 0,-4 1-16,4 2 15,0 0 1,3 0-16,-1 0 16,1 3-1,0 0-15,0 0 16,0 3-1,-1 0-15,1 0 16,0 0-16,3 2 16,-1 1-1,4 0-15,0 0 16,-4-3 0,1-3-16,0-3 15,8-3-15,4-6 16,2-5-1,4-10-15,8-11 16,7-13 0,-1-20-16,-3 0 15</inkml:trace>
  <inkml:trace contextRef="#ctx0" brushRef="#br0" timeOffset="-120544.593">4896 12984 0,'0'0'0,"0"0"0,0 0 16,0 0-16,0 0 15,12-44 1,-6 11-16,6-11 16,0-12-1,6-9-15,-7 8 16,7-8-1,-6-3-15,-6 9 16,0 6 0,-6 5-16,6 1 15,-6 3-15,0-7 16,0 7 0,0-6-16,0-9 15,-6 5 1,0 4-16,0 9 15,-6 2 1,6 4-16,-6 2 16,1-3-16,-1-2 15,0 5 1,-6 1-16,-6 2 16,-5 4-1,-7 2-15,1 9 16,5 3-1,-5 3-15,5 4 16,0-1-16,7 6 16,-7 6-1,-5 5-15,5 4 16,-5 9 0,-1 3-16,-5 11 15,5 9 1,0 13-16,1 5 15,5 0-15,7 0 16,5-3 0,6-3-16,0-9 15,6 7 1,0 8-16,0 9 16,6-6-1,12 6-15,6 3 16,0-12-16,6 3 15,-1-3 1,1-9-16,5-2 16,1-4-1,0-6-15,5 1 16,-5-13-16,5-5 16,7 0-1,11-10-15,6-5 16,-11-6-1,-7-6-15,6-12 16,-5 0 0,-1-8-16,1-19 15,-7-17-15,-11-6 16,-6-12 0,-6-15-16,-6-18 15,-6-11 1,0 6-16,-6 23 15,0 12-15</inkml:trace>
  <inkml:trace contextRef="#ctx0" brushRef="#br0" timeOffset="-110318.286">12279 17068 0,'0'0'0,"0"0"0,0 0 0,-35-20 0,20 14 0,15 6 0,-18-6 0,1-6 0,17 12 0,-21-15 0,0-3 0,21 18 0,-21-14 0,1 2 0,-10 3 0,-3 3 0,4 0 0,2 0 16,4-6-1,5 6-15,3 3 16,3 0-1,3 1-15,3 2 16,3 0-16,0 0 16,3 0-1,0 0-15,0 0 16,0 0 0,0 0-16,0 0 15,86-6 1,-50 3-16,-1 0 15,1 3-15,-1 0 16,4 3 0,11 0-16,6-3 15,1-3 1,-4-6-16,0 3 16,-5-6-1,-7 3-15,-5-3 16,-7 6-16,-2 6 15,-4-6 1,4 6-16,6-5 16,2 5-1,1-3-15,-7 3 16,-2 0-16,-6 0 16,-4 0-1,-2 0-15,-3 0 16,0 0-1,0 0-15,0 3 16,-1-3 0,1 5-16,-3-5 15,0 6-15,0-6 16,0 6 0,0-6-16,0 6 15,-1-3 1,-2 0-16,3 0 15,0 0-15,-3 0 16,0 0 0,0 0-16,0-3 15,-3 0 1,0 0-16,-3 0 16,0 0-1,0 0-15,0 0 16,0 0-16</inkml:trace>
  <inkml:trace contextRef="#ctx0" brushRef="#br0" timeOffset="-108100.382">13227 17131 0,'0'0'0,"0"0"16,0 0-16,0 0 16,0 0-16,0 0 15,0 0 1,0-27-16,3 21 16,0 0-1,0 0-15,0 0 16,-1 0-1,4 0-15,-3 3 16,0 0-16,0 1 16,3-4-1,0 6-15,3 0 16,6 0 0,6 0-16,2-6 15,7 6 1,-1 0-16,1 0 15,-3 0 1,2 0-16,7 6 16,-1 2-1,4-8-15,5-2 16,15-10-16,7 0 16,-7-3-1,-9 3-15,-6 3 16,-11 3-1,-6 3-15,-7 3 16,-2 3-16,-3 0 16,0 0-1,0 0-15,-1-3 16,-2 0 0,0 0-16,3 0 15,0 0-15,2 6 16,4-6-1,0 0-15,5 0 16,4 0 0,3 0-16,-4 0 15,-2 0-15,-3 0 16,-1 6 0,-5-6-1,0 0-15,0 6 16,-4-6-16,1 0 15,0 0 1,0 0-16,0 0 16,-4 0-16,1 3 15,6 6 1,0-3-16,-3-3 16</inkml:trace>
  <inkml:trace contextRef="#ctx0" brushRef="#br0" timeOffset="-106901.194">14754 12780 0,'0'0'0,"0"0"16,0 0-16,0 0 16,18-26-1,-12 20-15,-3 0 16,0 0-1,-3 6-15,3-3 16,0 0 0,0 0-16,0 0 15,0 0-15,-3 3 16,3 0 0,0 0-16,-1 0 15,-2 0 1,0 0-16,0 0 15,0 0 1,0 0-16,0 0 16</inkml:trace>
  <inkml:trace contextRef="#ctx0" brushRef="#br0" timeOffset="-105704.397">15734 16938 0,'0'0'0,"0"0"0,0 0 16,0 0-16,0 0 16,0 0-1,0 0-15,36 0 16,-7 0-1,10-6-15,2 6 16,1 0-16,8 0 16,12 6-1,3-3-15,0 0 16,-6 3 0,1 0-16,-4-3 15,-6 3 1,4 0-16,5 0 15,6-6-15,-6 0 16,-6 0 0,-2 0-16,-4 0 15,-3 0 1,-2 0-16,-1 6 16,4-3-1,5-1-15,0-2 16,7-2-16,-4-1 15,-6-3 1,-5 6-16,-4-6 16,-2 6-1,-1-6-15,4 6 16,-1-6-16,7 6 16,5-3-1,3 0-15,1-3 16,-4 0-1,-3 3-15,-2-3 16,-7 6 0,-2 0-16,-1 0 15,1 0-15,-4 6 16,1-6 0,-4 3-1,1 3-15</inkml:trace>
  <inkml:trace contextRef="#ctx0" brushRef="#br0" timeOffset="-102349.406">10207 13144 0,'0'0'0,"0"0"0,0 0 15,0 0 1,0 0-16,0-32 15,0 5 1,0-9-16,0-5 16,0-3-16,-6-7 15,6-11 1,0-9-16,0-6 16,6-26-1,6 8-15,-6 18 16,6 3-16,0 3 15,-1 0 1,1-6-16,0-12 16,-6 9-1,0 0-15,6 15 16,-6 3 0,6 9-16,-1-3 15,1 8-15,0 7 16,0 2-1,-6 7-15,6 11 16,-6-3 0,0 13-16,-1-4 15,7 3 1,-6 6-16,6 0 16,0 0-16,6 3 15,-1-3 1,7 6-16,6 0 15,5 0 1,7 0-16,-1 0 16,18 6-16,6-3 15,18 0 1,-6 0 0,12-6-16,-6 0 15,12-6-15,8-2 16,7-4-1,-7-9-15,-14 12 16,3 0-16,-3 3 16,-6-2-1,-9 8-15,-6-3 16,-6 6 0,9 0-16,3-3 15,12-6 1,-15-3-16,-9 6 15,-12 0 1,-11 0-16,-6 0 16,-4 1-1,-5 2-15,-6-3 16,-4 6-16,-2 0 16,-3 0-1,0 0-15,0 0 16,0 0-16,3 9 15,2-4 1,4 4-16,0 0 16,0 3-1,2 6-15,1-3 16,0 5 0,0 4-16,-1 0 15,1 2 1,0-5-16,-4 6 15,1-4-15,-3 1 16,-3 6 0,-3-1-16,0 4 15,-3-1 1,-1 13-16,-2-1 16,3 21-16,0-3 15,0 3 1,-3-8-16,0-1 15,-3-3 1,-3-3-16,-3 21 16,-3 6-1,3 6-15,1-6 16,-1-21 0,-3-2-16,-3-10 15,0-5-15,-3-7 16,-3-2-1,-2-7-15,-1-2 16,-3-9 0,1 0-16,-4-3 15,0-3-15,-2 0 16,-4 2 0,-2 1-16,-13 0 15,-17 6 1,-12-6-16,-6 0 15,0-3 1,-2 11-16,-13 4 16,0 0-16,1-3 15,11-7 1,15 1-16,3-6 16,-6-3-1,-6 0-15,-12 0 16,-6 9-1,0-3-15,-2 3 16,-7-1-16,18 10 16,12-3-1,12-6-15,12 3 16,0-7 0,-1-5-16,-5-3 15,6-3-15,6-2 16,-1-7-1,13-6-15,5-3 16,6-5 0,-5-4-16,5 3 15,6 4-15,1 2 16,5 3 0,0 0-16,0-5 15,6-7 1,0-2-16,0-7 15,6 1 1,-6-22-16,6-8 16,-5 6-1,5-3-15,0 6 16,0-9 0,5 3-16,13-18 15,-6-12-15,6 15 16,0 12-1,-1 9-15,-5 3 16,6 6-16,-6-1 16,6 1-1,-1-3-15,7 2 16,0 7 0,-1-6-16,7 5 15,0 7 1,-7 8-16,1 6 15,-6 13 1,-6-1-16,5 3 16,1 3-16,0 0 15,5 0 1,13 6-16,23-6 16,24 3-1,12-3-15,11 0 16,36-5-16,12-7 15,-17-3 1,14 3-16,11-8 16,-20 5-1,-14 3-15,29 12 16,-24 27-16,-18 9 16</inkml:trace>
  <inkml:trace contextRef="#ctx0" brushRef="#br0" timeOffset="-100172.779">15808 16965 0,'0'0'0,"0"0"0,0 0 15,0 0-15,0 0 16,0 0 0,0 0-16,0 0 15,0 0 1,-33-24-16,22 9 15,-4 3-15,-3-2 16,-3 2 0,4 3-16,2 0 15,0 3 1,3-3-16,0 3 16,3-5-1,1 5-15,-1-6 16,0-3-16,0 0 15,0-8 1,-3-4 0,0-15-16,3-5 15,1 3-15,2-7 16,3-2 0,3-3-16,0 0 15,3-4-15,0-5 16,0-9-1,3 3-15,-1 0 16,4 6 0,0 9-16,3 6 15,0 17-15,0 4 16,3 2 0,5 6-16,10 3 15,5 4 1,7 2-16,2 6 15,7-3 1,5 3-16,21-3 16,17 9-1,7 3-15,0 3 16,-4-3-16,28 0 16,2 0-1,-11 3-15,-13-6 16,21 6-1,-2 0-15,-19 3 16,-17-6 0,-9 0-16,12-6 15,0 3-15,-18-3 16,-15 0 0,-14 0-16,-10 0 15,-5-3 1,-6 6-16,-4-6 15,1 6-15,0-6 16,-3 6 0,-1 0-16,-2 0 15,-3 0 1,0 0-16,0 0 16,0 0-16,0 6 15,3-6 1,-1 6-16,4 0 15,3 0 1,0 3-16,-1-4 16,1 7-1,0 6-15,0-3 16,2 6 0,1 2-16,-3 4 15,3 2-15,-7-2 16,4 17-1,0 4-15,0 8 16,-6 0 0,-3 1-16,-4-7 15,-2 3-15,0 3 16,-3 9 0,-3 4-16,-3 2 15,1-18 1,-4-3-16,0-5 15,0-13 1,3-8-16,0-9 16,0 2-16,0-5 15,3-3 1,-3-3-16,0 6 16,-5-3-1,-4-3-15,-15-1 16,-26 1-1,-33-12-15</inkml:trace>
  <inkml:trace contextRef="#ctx0" brushRef="#br0" timeOffset="-95367.65">4565 12964 0,'0'0'0,"0"0"0,0 0 0,0 0 0,0 0 0,0 0 0,0 0 0,0 0 0,0 0 0,0 0 0,0 0 0,0 0 0,0 0 0,0 0 0,0 0 16,0 0-1,0 0-15,0 0 16,0 0-16,0 0 15,0 0 1,0 0-16,0 0 16,0 0-1,35 26-15,36-14 16</inkml:trace>
  <inkml:trace contextRef="#ctx0" brushRef="#br0" timeOffset="-88207.68">18138 13215 0,'0'0'0,"0"0"0,0 0 0,0 0 0,0 0 0,0 0 0,0 0 0,-33-32 0,27 23 0,-3-3 0,1 0 0,-1 0 0,0-3 0,-3-2 16,3-4-1,-3-12-15,0-8 16,4 0-1,-1-1-15,3 4 16,0-1 0,-3 7-16,3-1 15,-3 3-15,3-2 16,3-4 0,0-2-16,0-9 15,3-4 1,0 4-16,3 8 15,0 4 1,0 2-16,0 1 16,3-7-1,3 1-15,9-6 16,11-22-16,7 1 16,-4 9-1,-2 6-15,-3 8 16,-4 1-16,1 8 15,-3 1 1,-3 2-16,-1 1 16,4-7-1,0 4-15,-1-1 16,1 6 0,0 4-16,-3 2 15,-1-3 1,7 7-16,12-10 15,8 0-15,18 1 16,6 2 0,0-3-16,-3 10 15,1-4 1,-1 9-16,0 6 16,6 0-1,-6 6-15,-3 3 16,0 6-16,3 3 15,1 6 1,2-4-16,6 16 16,-6-3-1,-9-1-15,-12 4 16,-2-1 0,-4 4-16,-2 3 15,2 14-15,4 15 16,-4 6-1,-3 0-15,-5-9 16,-3 3 0,-10-9-16,-5 1 15,-9-4-15,-6 3 16,0 0 0,-6 12-16,-9 1 15,-5-1 1,-4-9-16,0-6 15,-5-6-15,-4-5 16,-8 2 0,-16 7-16,-11-1 15,0-9 1,-3-2-16,9-4 16,6 4-1,3-1-15</inkml:trace>
  <inkml:trace contextRef="#ctx0" brushRef="#br0" timeOffset="-87075.589">17590 11966 0,'0'0'0,"0"0"0,0 0 15,0 0 1,0 0-16,12-29 15,-3 14 1,3 0-16,0-6 16,2 4-1,1-4-15,0-6 16,0 4-16,0-10 16,-1 6-1,1-11-15,-3 0 16,0-13-1,-3-8-15,0-12 16,-1 3-16,-2 15 16,-3 2-1,0 7-15,0 3 16,3 5 0,0 3-16,3 4 15,6-4 1</inkml:trace>
  <inkml:trace contextRef="#ctx0" brushRef="#br0" timeOffset="-86025.224">16957 9477 0,'0'0'0,"0"0"0,0 0 16,0 0-1,0 0-15,0 0 16,0 0-16,0 0 15,0 0 1,0 0-16,-51 24 16,-20-3-1,0 5-15,6 1 16,6-3 0,3 8-16,2 25 15,10 14-15,5 11 16,13 1-1,11-15-15,3 0 16,6 1 0,3 7-16,3-5 15,3-2-15,3-19 16,3-3 0,6-8-16,6-1 15,2-2 1,4-7-16,0-5 15,2-3 1,10-4-16,8 10 16</inkml:trace>
  <inkml:trace contextRef="#ctx0" brushRef="#br0" timeOffset="-85634.493">16746 9948 0,'0'0'0,"0"0"0,0 0 16,24 47-1,-6-8-15,3-4 16,-1-5 0,1-6-16,-3-7 15,-3-5 1,-1-9-16,-2 3 16,0-6-1,3-6-15,3-3 16,2-14-16,1-10 15,-3 0 1,-6 4-16,-3 8 16,-1 9-1</inkml:trace>
  <inkml:trace contextRef="#ctx0" brushRef="#br0" timeOffset="-85464.182">17294 10084 0,'0'0'0,"0"0"16,0 0-16,0 0 15,12 45-15,-9-25 16,-3-2 0,3 6-16,6 5 15</inkml:trace>
  <inkml:trace contextRef="#ctx0" brushRef="#br0" timeOffset="-85274.18">17608 10117 0,'0'0'0,"0"0"15,0 0-15,0 0 16,0 0-1,35 23-15,-26-14 16,0-3-16</inkml:trace>
  <inkml:trace contextRef="#ctx0" brushRef="#br0" timeOffset="-85146.127">18087 10046 0,'0'0'0,"0"0"15,0 0-15,0 0 16,0 0 0,15 32-16</inkml:trace>
  <inkml:trace contextRef="#ctx0" brushRef="#br0" timeOffset="-84786.696">18330 9978 0,'0'0'0,"0"0"0,0 0 15,0 0 1,33 29 0,-12-2-16,-1 5 15,7 13-15,0-4 16,-1-2-1,-2-10-15,0-11 16,-4 0 0,1-9-16,0-9 15,5-9-15,7-9 16,2-15 0,1-5-16,-3-6 15,-10 5 1,-5-5-16,0-4 15,8-14-15,10-12 16</inkml:trace>
  <inkml:trace contextRef="#ctx0" brushRef="#br0" timeOffset="-83496.18">19005 10294 0,'0'0'0,"0"0"15,0 0 1,0 0-16,0 0 16,0 0-1,0 0-15,0 0 16,-18 33 0,15-12-16,1-4 15,-1-2-15,0-3 16,0-6-1,0 0-15,0 0 16,0-6 0,3 0-16,0 0 15,0 0-15,0 0 16,23-65 0,-2 35-16,3 3 15,0 7 1,-1 8-16,-2 6 15,-6 6 1,0 12-16,-1 2 16,1 4-16,0 0 15,0-3 1</inkml:trace>
  <inkml:trace contextRef="#ctx0" brushRef="#br0" timeOffset="-82803.246">19278 9620 0,'0'0'0,"0"0"0,0 0 16,0 0-1,0 0-15,35-27 16,-17 24-16,3-3 16,-1 3-1,1 3-15,-3 3 16,0 0-1,2 3-15,1 0 16,0 0-16,-4 6 16,1-1-1,0 4-15,-3 9 16,0 2 0,-4 13-1,4 14-15,0 15 16,-3 3-16,-6 21 15,0 6 1,0-1-16,2-20 16,1-12-16,-3-20 15,-3-13 1,0-8-16,-3-6 16,-6-3-1,-20 2-15,-37 4 16,-93 50-1,-72 45-15</inkml:trace>
  <inkml:trace contextRef="#ctx0" brushRef="#br0" timeOffset="-80676.37">17377 12931 0,'0'0'0,"0"0"16,0 0 0,0 0-16,0 0 15,0 0 1,0 0-16,0 0 15,0 0-15,0 0 16,0 0 0,38-29-16,-14 23 15,6 6 1,2-3-16,1 0 16,-6 0-16,-7 0 15,-5 0 1,-9 0-16,-6 3 15,-3 0 1,3 0-16,0 0 16,-74 24-1,27-10-15,-7 4 16,4-6 0,3 6-16,14-9 15,9 2-15,13-5 16,5 3-1,9-3-15,8 3 16,10 0 0,15 3-16,5-3 15,7-4-15,2-2 16,0 0 0,-5-3-16,-7 6 15,-8-6 1,2 0-16,4 6 15</inkml:trace>
  <inkml:trace contextRef="#ctx0" brushRef="#br0" timeOffset="-80099.528">17703 13085 0,'0'0'0,"0"0"0,0 0 15,0 0-15,0 0 16,0 0 0,0 0-16,0 0 15,0 0-15,0 0 16,0 0 0,32 0-16</inkml:trace>
  <inkml:trace contextRef="#ctx0" brushRef="#br0" timeOffset="-79402.713">17054 10783 0,'0'0'0,"0"0"0,0 0 15,0 0-15,0 0 16,6-30 0,-6 27-16,0 3 15,0 0 1,0 0-16,0 0 15,0 0 1,0 0-16,0 0 16</inkml:trace>
  <inkml:trace contextRef="#ctx0" brushRef="#br0" timeOffset="-78992.95">17658 10800 0,'0'0'16,"0"0"-16,0 0 0,0 0 15,0 0 1,0 0-16,0 0 15,0 0 1,0 0-16,0 0 16,0 0-16,0 0 15,0 0 1</inkml:trace>
  <inkml:trace contextRef="#ctx0" brushRef="#br0" timeOffset="-78401.513">18236 10774 0,'0'0'0,"0"0"0,0 0 16,0 0-16,0 0 15,0 0 1,0 0-16,0 0 16,0 0-16,0 0 15,0 0 1,0 0-16,0 0 15,0 0 1,14 26-16,-11 1 16</inkml:trace>
  <inkml:trace contextRef="#ctx0" brushRef="#br0" timeOffset="-77768.261">18771 10874 0,'0'0'0,"0"0"0,0 0 16,0 0 0,0 0-16,0 0 15,0 0 1,0 0-16,0 0 15,0 0 1,0 0-16,0 0 16</inkml:trace>
  <inkml:trace contextRef="#ctx0" brushRef="#br0" timeOffset="-76965.504">19156 10933 0,'0'0'0,"0"0"0,0 0 16,0 0-16,0 0 16,0 0-1,0-26-15,0 23 16,0 0-1,0-3-15,0 6 16,0-6-16,0 6 16,0-6-1,0 6-15,0-3 16,0 3 0,0 0-16,0 0 15</inkml:trace>
  <inkml:trace contextRef="#ctx0" brushRef="#br0" timeOffset="-68920.142">18378 13348 0,'0'0'0,"0"0"0,0 0 0,-36-11 0,24 5 0,-3 0 0,1-3 0,-7-9 0,-6 0 0,-2-8 0,-1-1 16,3 3-16,1-8 0,5-4 0,0-5 0,1-4 15,-1-8 1,3 3-16,3 6 15,3 5 1,1-5-16,2 5 16,0 1-16,3-7 15,3-2 1,3-15-16,0 3 16,3 2-1,3 1-15,0 6 16,3 3-1,3-1-15,11-11 16,7 0-16,5-6 16,7-3-1,5 0-15,-8 8 16,-4 16 0,-2 5-16,-4 7 15,-2 5 1,-3 4-16,-1-4 15,10 6-15,5-2 16,13-1 0,2-3-16,-3 7 15,-5 2 1,-10 6-16,-2-3 16,-1 9-1,-2 0-15,3 0 16,2 0-16,4 4 15,2 2 1,3 2 0,10 4-16,-4 6 15,-3-6-15,-2 9 16,-4-3 0,-2 6-16,-1 2 15,-2 1-15,8 3 16,6 8-1,1 1-15,-7-4 16,-2 4 0,-10-3-16,-2 5 15,-4 4-15,1 2 16,-6-3 0,-3-5-16,-4 0 15,-2-7 1,-3 4-16,-3-10 15,0 7 1,-3-6-16,0 2 16,-3 7-1,0 3-15,-3 8 16,0 6-16,0 7 16,-3-4-1,0-3-15,-3 1 16,-3-4-1,-2-2-15,-7-4 16,-6 3-16,-2-2 16,-1-4-1,0-2-15,1-3 16,-1 2 0,1 4-16,-1-1 15,0 1 1,4-10-16,-4 1 15,3-3 1,1-4-16,-1-2 16,-2-3-1,-4-3-15,-8 8 16,-4-2-16,1 0 16,2-3-1,4 2-15,-1 1 16,1-3-16,2 0 15,1-3 1,5 0-16,-2 2 16,-1-5-1,-2-3-15,2-3 16,0-3 0,7 0-16,2 0 15,0 0 1,4 0-16,2 0 15,0-3-15,3 3 16,4-3 0,2 3-16,0 0 15,3 0 1,0 0-16,0 0 16,3 0-16,0 0 15,0 0 1,0 0-16,0 0 15,0 0 1,0 0-16,0 0 16,0 0-1,3 0-15,0 0 16,0 0-16,0 0 16,0 0-1,0 0-15,0 0 16,0 0-1,0 0-15,0 0 16,0 0 0,0 0-16,0 0 15,0 0-15,0 0 16,0 0 0,0 0-16,0 0 15,0 0 1,0 0-16,0 0 15,0 0-15,0 0 16,0 0 0,0 0-16,0 0 15,0 0 1,0 0-16,0 0 16,0 0-1,0 0-15,0 0 16,0 0-16,0 0 15,0 0 1</inkml:trace>
  <inkml:trace contextRef="#ctx0" brushRef="#br0" timeOffset="-68219.507">18466 13464 0,'0'0'0,"0"0"16,0 0-16,0 0 15,0 0 1,0 0-16,0 0 16,0 0-1,0 0-15,0 0 16,0 0-16,0 0 16</inkml:trace>
  <inkml:trace contextRef="#ctx0" brushRef="#br0" timeOffset="-67221.203">18567 13419 0,'0'0'0,"0"0"0,0 0 15,0 0-15,0 0 16,0 0-1,0 0-15,0 0 16,9-32 0,-6 32-16,0-6 15,0 6-15,0-6 16,0 6 0,0 0-16,0 0 15,0 0 1,0 0-16,0 0 15,0 0 1,-1 0-16,1 0 16,0 0-16,0 0 15,0 0 1,0 0-16,-3 0 16,3 0-1,0 0-15,-3 0 16,0 0-16,0 0 15,3 0 1,-3 0-16,3 0 16,0 0-1,0 0-15,-3 0 16,0 0 0,0 0-16</inkml:trace>
  <inkml:trace contextRef="#ctx0" brushRef="#br0" timeOffset="-66904.911">18798 13464 0,'0'0'0,"0"0"0,0 0 15,0 0-15,0 0 16,0 0-1,0 0-15,0 0 16,0 0 0</inkml:trace>
  <inkml:trace contextRef="#ctx0" brushRef="#br0" timeOffset="-66202.686">18620 13337 0,'0'0'0,"0"0"16,0 0-16,0 0 15,0 0-15</inkml:trace>
  <inkml:trace contextRef="#ctx0" brushRef="#br0" timeOffset="-61856.859">18804 13135 0,'0'0'0,"0"0"0,0 0 0,0 0 0,0 0 0,0 0 0,0 0 0,0 0 0,0 0 0,0 0 0,0 0 0,0 0 0,0 0 0,0 0 0,0 0 0,0 0 0,0 0 0,0 0 0,0 0 15,0 0-15,0 0 16,0 0-16,0 0 16,0 0-1,0 0-15,0 0 16,0 0-16</inkml:trace>
  <inkml:trace contextRef="#ctx0" brushRef="#br0" timeOffset="-61275.16">18990 13168 0,'0'0'0,"0"0"0,0 0 16,0 0-16,30 0 15,-21-3 1,0 0-16,-3 0 16,0 0-1,0-3-15,-4 6 16,-2 0-16,0 0 15,0 0 1,0 9-16,3 3 16</inkml:trace>
  <inkml:trace contextRef="#ctx0" brushRef="#br0" timeOffset="-59539.732">10551 12869 0,'0'0'0,"0"0"0,0 0 16,0 0-1,0 0-15,0 0 16,0 0-16,0 0 16,0 0-1,0 0-15,0 0 16,0 0 0,0 0-16,0 0 15,0 0 1,0 0-16,0 0 15,11 33-15,13-28 16</inkml:trace>
  <inkml:trace contextRef="#ctx0" brushRef="#br0" timeOffset="-59040.134">11430 12801 0,'0'0'0,"0"0"0,0 0 16,0 0 0,0 0-16,0 0 15,0 0 1,0 0-16,0 0 16,0 0-1,0 0-15,0 0 16,0 0-1,0 0-15,6 35 16</inkml:trace>
  <inkml:trace contextRef="#ctx0" brushRef="#br0" timeOffset="-58737.468">10491 13017 0,'0'0'15,"0"0"-15,-41 6 16,29 0-16,0-6 16,0 6-1,12 0-15,0-3 16</inkml:trace>
</inkml:ink>
</file>

<file path=ppt/ink/ink2.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02:37.145"/>
    </inkml:context>
    <inkml:brush xml:id="br0">
      <inkml:brushProperty name="width" value="0.05292" units="cm"/>
      <inkml:brushProperty name="height" value="0.05292" units="cm"/>
      <inkml:brushProperty name="color" value="#FF0000"/>
    </inkml:brush>
  </inkml:definitions>
  <inkml:trace contextRef="#ctx0" brushRef="#br0">17179 7548 0,'0'0'0,"0"0"0,0 0 0,0 0 0,-30-24 0,24 15 0,0 3 0,3 6 0,0-5 0,0 5 0,3-6 0,0 6 0,0 0 16,0 0-16,0 0 15,0 0 1,0 0-16,0 0 15,63 6-15,-46-1 16,1-5 0,0 6-16,3 0 15,2 0 1,-2 0-16,3 0 16,-1 3-1,-2-3-15,0 0 16,-1 0-16,1-3 15,0 0 1,-3 0-16,2-3 16,1 0-1,0 2-15,5 1 16,-2-3-16,3 0 16,-1 0-1,1 0-15,0 0 16,-1 0-1,1 0-15,-3 0 16,-1 0 0,-2 0-16,0 0 15,0-3-15,-1 1 16,1-1 0,-3 0-16,0 0 15,-1 0 1,1 0-16,0 3 15,0 0 1,2 0-16,4 0 16,6-6-1,-1 6-15,1-6 16,-4 6-16,1-6 16,-3 6-1,-4-3-15,1 0 16,0 0-1,0 0-15,-1 3 16,1-3-16,0 3 16,-3 0-1,-4 0-15,1 0 16,3 0 0,6 0-16,5 0 15,7 0 1,-1 0-16,4 0 15,-4 0 1,-2 0-16,-4 0 16,1-3-16,0 0 15,-1-3 1,1 6-16,-6-6 16,-1 6-1,-2-5-15,-3 5 16,2-6-16,7 6 15,3-3 1,5 0-16,1 0 16,-4 0-1,-2 3-15,-6 0 16,-4 0 0,-2 0-16,0 0 15,0 0-15,-1 0 16,-2 0-1,0 0-15,0 0 16,0 0 0,-1 0-16,1 0 15,0 0 1,0 0-16,0 0 16,-1 0-16,4 0 15,0 0 1,0 0-16,2 0 15,4 0 1,3 0-16,2 0 16,1 0-16,-1-3 15,-2 0 1,-3 0-16,-6-3 16,-1 6-1,-2 0-15,-3 0 16,0 0-1,0 0-15,0 0 16,2 0-16,1-6 16,-3 6-1,0-6-15,0 6 16,-1 0 0,-2 0-16,0 0 15,0 0 1,0 0-16,0 0 15,0 0-15,0-3 16,-3 3 0,-1 0-16,1 0 15,0 0 1,0 0-16,0 0 16,0-3-16,0 3 15,3-3 1,0 3-16,0 0 15,2 0 1,4 0-16,6-3 16,6 3-1,5-3-15,4 0 16,-1 0-16,-5-3 16,-3 1-1,-7 5-15,-2-6 16,0 6-1,0-3-15,-1 0 16,1 0 0,0 0-16,0 0 15,-1 0 1,1 0-16,0-3 16,3 6-16,-1-6 15,-2 6 1,0-6-16,0 6 15,-4-6 1,1 6-16,-3-3 16,-3 3-16,0 0 15,-3 0 1,0 0-16,0 0 16,-1 0-1,1 0-15,0 0 16,0 0-1,0 0-15,0 0 16,0 0-16,0 0 16,0 0-1,3 0-15,0 0 16,-1 0 0,4 0-16,0 0 15,0 0 1,3 0-16,0 0 15,-1 0-15,-2 0 16,0 0 0,0 0-16,-3 0 15,0 0 1,0 0-16,-1 0 16,-2 0-1,0 0-15,0 0 16,-3 0-16,0 0 15,0 0 1,0 0-16,0 0 16,0 0-1,0 0-15,0 0 16,0 0-16,0 0 16,0 0-1,0 0-15,0 0 16,0 0-1,0 0-15,0 0 16,0 0 0,-3 0-16,0 0 15,0 0-15,0 3 16,0-3 0</inkml:trace>
  <inkml:trace contextRef="#ctx0" brushRef="#br0" timeOffset="6177.955">10912 6660 0,'0'0'0,"0"0"0,0 0 0,0 0 0,0 0 0,0 0 0,0 0 0,0 0 0,-6-27 0,24 22 0,11-7 0,13 3 0,11-3 0,-6 0 16,1 6-1,-1 0-15,0-3 16,7 1-16,5-7 15,0 9 1,-9 0-16,-5 3 16,-4 3-1,-2 0-15,-1 0 16,1 3 0,5 0-16,0 0 15,13-3 1,-4 0-16,-3 0 15,-2 0-15,-4 6 16,0 0 0,1 3-16,-1 2 15,4 1 1,-1 0-16,6-3 16,7 0-16,-1-3 15,-3-3 1,-3 3-16,1 0 15,-4 2 1,3-5-16,0 0 16,4 0-1,-1-3-15,-6 0 16,-2 0-16,-4 0 16,3-3-1,-8 3-15,2 0 16,1 0-1,-1 0-15,1 0 16,-1 0 0,4 0-16,-1 0 15,0 0-15,-2 0 16,-1 3 0,-2-3-16,-4 0 15,4-3 1,2 0-16,4 0 15,2 0 1,3-2-16,1-1 16,-4 0-16,0 3 15,-2 0 1,-4 0-16,1 3 16,2 3-1,6 3-15,7 11 16,5 10-1</inkml:trace>
  <inkml:trace contextRef="#ctx0" brushRef="#br0" timeOffset="8343.516">20805 6743 0,'0'0'0,"0"0"0,0 0 16,0 0-1,24-39-15,-12 28 16,5 2 0,4-3-16,0 6 15,2 0 1,1 6-16,3 0 15,2 6-15,1-6 16,3 6 0,2 0-16,1-3 15,2-3 1,1-3-16,-7 3 16,1-3-1,5 3-15,1-3 16,-1 3-16,1 0 15,-7 0 1,1 0-16,-4 0 16,4 0-1,-3 0-15,2 0 16,-5 0 0,-1 0-16,-2 3 15,0 0-15,-1 0 16,1 0-1,6-3-15,5 0 16,4 0 0,5 0-16,-2 0 15,-1 0 1,-5 3-16,-1 0 16,4 0-16,-4-3 15,1 0 1,-1 0-16,1 0 15,2 6 1,1-6-16,-1 5 16,4 1-1,2 3-15,0 3 16,-2-6-16,-4 6 16,-2-6-1,-4 0-15,4-6 16,-4 0-1,7-3-15,-1 3 16,-2 0-16,2 3 16,1 0-1,-1 0-15,-2 0 16,-6 0 0,-1-3-16,-5 0 15,-1 0 1,-2 0-16,0 0 15,0 0-15,-1 0 16,1 0 0,0 0-16,3 0 15,2 0 1,1 0-16,-1 0 16,4 0-1,0 0-15,2 0 16,1 0-16,-1 0 15,-2 0 1,2 0-16,1 0 16,0-3-1,2-3-15,4-3 16,2-3-16,1 6 16,-1-3-1,6 3-15,1 0 16,-4 0-1,-2 0-15,-4 1 16,-2-1 0,-1 0-16,-2 3 15,-1-3 1,4 0-16,-1 0 16,1 6-16,2-6 15,4 6 1,2 0-16,1-6 15,-7 6 1,0 6-16,-8 18 16,-6 11-1</inkml:trace>
  <inkml:trace contextRef="#ctx0" brushRef="#br0" timeOffset="15026.458">9988 12597 0,'0'0'0,"0"0"0,0 0 0,0 0 0,0 0 0,0 0 0,0 0 0,0 0 0,0 0 0,0 0 0,0 0 0,0 0 15,0 0-15,0 0 0,0 0 0,36-21 16,-13 15-16,7 6 15,5-6 1,1 3-16,-6 3 16,-1 0-16,7 3 15,-1 0 1,7 0 0,11 3-16,6-6 15,-6 6-15,-5 0 16,-1 6-1,1-1-15,-7-2 16,0 6 0,7-3-16,11 0 15,0 0-15,0-6 16,-5 0 0,-1-4-16,-6 1 15,1 0 1,-1-3-16,12 6 15,9-6 1,3 0-16,-3 0 16,-2 0-16,-7 0 15,0-6 1,18-2-16,18-4 16,-6 0-1,-18 6-15,-12 3 16,-12 3-16,-5 0 15,14 0 1,15-3-16,12 0 16,-6 0-1,-9 0-15,-9 0 16,-12 3 0,4-3-16,14 3 15,15 3-15,0-3 16,-6 0-1,-12 0-15,-6 0 16,6-3 0,15-3-16,6 6 15,-3 0 1,-9 0-16,-9 6 16,-5-3-16,14 0 15,23 0 1,4-3-16,-9-3 15,-12 3 1,-6-3-16,9 0 16,6 3-16,-15 3 15,-15 0 1,-21 0-16,-11 3 16,-6 0-1</inkml:trace>
  <inkml:trace contextRef="#ctx0" brushRef="#br0" timeOffset="16126.182">11729 10569 0,'0'0'0,"0"0"15,0 0 1,0 0-16,0 0 16,0 0-16,0 0 15,0 39 1,0 29-16,-3 12 16,0 3-1,0-12-15,0-15 16,0-12-1,0-14-15,0-3 16,0-7-16,0-5 16,0-6-1,0-3-15,0-3 16,0-3 0,0 6-16,0-6 15,-3 0 1,6 0-16,0 0 15,0 0-15,0 0 16,-29-21 0,23 18-16,0 0 15,3-3 1,0 6-16,3-6 16,0 6-1,0-6-15,0 6 16,0-3-16,0 3 15,0 0 1,0 0-16,0 0 16,24 27-1,-15-15-15,-1-3 16,1 3-16,0 2 16,-3-2-1,0 0-15,0-3 16,0 0-1,0 0-15,0-3 16,0-6 0,0 0-16,-6 0 15,38-33-15,21-17 16,30-33 0</inkml:trace>
  <inkml:trace contextRef="#ctx0" brushRef="#br0" timeOffset="16859.16">12617 10691 0,'0'0'0,"0"0"0,0 0 16,0 0 0,0 0-16,0 0 15,0 0 1,0 0-16,-3 68 16,6 9-1,0 6-15,0-15 16,-3-18-16,0-9 15,0-8 1,0-6-16,-3-4 16,0 1-1,0-6-15,-3-6 16,3-3-16,0-7 16,0-2-1,0 0-15,0 0 16,3 0-1,0 0-15,0 0 16,0 0 0,0 0-16,0 0 15,0 0-15,0 0 16,0 0 0,0 0-16,0 0 15,-9 3 1,24 21-16,3 0 15,-3-9 1,-4-10-16,1-5 16,-12 0-1,45-32-15,-1-18 16</inkml:trace>
  <inkml:trace contextRef="#ctx0" brushRef="#br0" timeOffset="17492.566">13890 10700 0,'0'0'0,"0"0"16,0 74-16,9 29 16,5 19-16,1-13 15,-3-29 1,-3-21-16,-6-14 16,0-16-1,-3-14-15,-3-3 16,0-9-1,0-3-15,3 0 16,0 0 0,-38-21-16,20 9 15,0 0-15,6 3 16,3 4 0,3-1-16,3 6 15,3 6 1,0-6-16,0 0 15,0 0-15,18 26 16,-9-20 0,3 0-16,3-6 15,-15 0 1,62-24 0</inkml:trace>
  <inkml:trace contextRef="#ctx0" brushRef="#br0" timeOffset="19342.307">21690 13337 0,'0'0'0,"0"0"15,0 0-15,0 0 16,0 0 0,0 0-16,0 0 15,36 0 1,-21 0-16,5 0 15,10 0 1,8-3-16,13-3 16,5 0-16,-3 0 15,-2 0 1,-7 0-16,0 6 16,-2 0-1,-1 6-15,7-6 16,5 0-1,12 0-15,-3 0 16,-6 0-16,1 0 16,-7 0-1,-3 0-15,10 6 16,11-3-16,9 0 16,0 0-1,-6 0-15,-3-3 16,-3 0-1,15 0-15,23-9 16,1 0 0,-15-3-16,-15 9 15,3 3 1,18 0-16,8 0 16,-5 0-16,-15-3 15,6 3 1,20 0-16,-2-3 15,-22 3 1,-13 0-16,-13 0 16,6 3-16,9 0 15,6-3 1,-3-3-16,-9 0 16,-9 0-1,-9-3-15,-2 3 16,5-3-1,6 1-15,9-1 16,0 0-16,-11-3 16,-7 3-1,-3 0-15,-2 0 16,2 6 0,15-6-16,15 0 15,-6 6 1,-12-3-16,-8 0 15,-10 0-15,-8-3 16,-12 0 0,-7 1-1</inkml:trace>
  <inkml:trace contextRef="#ctx0" brushRef="#br0" timeOffset="20081.287">23967 10129 0,'0'0'0,"0"0"15,0 0-15,0 0 16,-33 26 0,-2 24-16,-10 27 15,-2 0 1,8-6-16,7-20 16,5-7-1,3-5-15,7-13 16,5-8-16,3 3 15,0-9 1,3-1-16,0 4 16</inkml:trace>
  <inkml:trace contextRef="#ctx0" brushRef="#br0" timeOffset="20391.381">23608 10442 0,'0'0'0,"0"0"15,0 0-15,0 0 16,0 0 0,0 0-16,0 0 15,-29 30 1,20-1-16,0 1 16,0 3-16,-3-10 15,3-2 1,4-3-16,2-3 15,6-4 1,8 7-16,13-3 16,12-3-16,2-3 15,7-3 1,11-1-16,3 1 16,3 0-1</inkml:trace>
  <inkml:trace contextRef="#ctx0" brushRef="#br0" timeOffset="21893.357">22877 10741 0,'0'0'0,"0"0"16,-35-32 0,32 20-16,0 0 15,3 3-15,0 0 16,3 0 0,0-3-16,6 7 15,11-7 1,13-3-16,5 3 15,7 3 1,2-3-16,-2 0 16,-7 7-16,-5-1 15,-10 6 1,-2 0-16,0 0 16,-1 0-1,7 0-15,9 0 16,2 6-1,1-6-15,-1 5 16,-8-5 0,-4 6-16,-5 0 15,0 0-15,-3 0 16,-1 3 0,4-3-16,0 9 15,-1 0 1,-2-1-16,0 1 15,-3-3-15,-3 9 16,-1-4 0,1 13-16,-3 3 15,0 8 1,-3 0-16,-3-2 16,0-1-16,-3-5 15,0 0 1,0 2-16,-3-5 15,0-1 1,0-2-16,0-1 16,-3-2-1,0 9-15,-3 5 16,0-2 0,-2-1-16,-4-2 15,-3-10-15,0 4 16,1-9-1,-4 3-15,-3-10 16,-5 7 0,-10-3-16,-8 3 15,-4-1 1,7-2-16,3-3 16,2-3-16,4 0 15,2-6 1,3 3-16,1-6 15,-10 0 1,-11 0-16,0 0 16,2-6-16,4 6 15,5-6 1,4-3-16,2-3 16,1 0-1,-1-5-15,1-10 16,2-12-1,3 1-15,4 0 16,5-7-16,3 4 16,6-7-1,3 1-15,6-3 16,3-1 0,6-14-16,6-3 15,6 3-15,2 15 16,7-1-1,2 4-15,1 3 16,6-1 0,2 7-16,-3 14 15,-8 9 1,-12 15-16,-9 12 16,-6 9-16</inkml:trace>
  <inkml:trace contextRef="#ctx0" brushRef="#br0" timeOffset="23143.879">22569 10602 0,'0'0'0,"-50"-33"16,9 19-16,-13-4 15,-11 0 1,-9-8-16,-9-1 16,-17-6-16,-10 4 15,4-10 1,11 7-16,-9 8 16,-20-9-1,0 1-15,11 14 16,-23 3-1,-18-5-15,24-4 16,-1 9-16,-25-14 16,10 2-1,13 0-15,-35 4 16,14 2 0,26 3-16,-32-5 15,7 2 1,7-12-16,-10-5 15,-7-1-15,18 4 16,6 5 0,-21-8-16,21 8 15,5 3 1,-28 1-16,16 2 16,25 1-1,-27 8-15,6-3 16,15 3-16,-15 3 15,-18 0 1,21 1-16,5 2 16,-25-3-1,14 6-15,8 3 16,-37 0-16,17 3 16,27 0-1,-33 0-15,12 3 16,20-3-1,-14-6-15,-9 3 16,24 3 0,15-3-16,-33 3 15,12 6-15,14 3 16,-2-3 0,-24 6-16,15 6 15,23-10 1,-20 13-16,-6-6 15,20-6 1,19 6-16,-10 2 16,-17 1-16,5 0 15,16 8 1,5 7-16,3 0 16,6-1-1,-5 7-15,8-1 16,12-2-1,6-10-15,-12 7 16,-12 5-16,6 1 16,12-1-1,9 7-15,0 26 16,0 11 0,6 1-16,-1-6 15,1 0 1,6-15-16,8-8 15,7-4-15,5 0 16,7 1 0,2-7-16,6-11 15,4-1 1,2-8-16,0-4 16,9 4-16,6-3 15</inkml:trace>
  <inkml:trace contextRef="#ctx0" brushRef="#br0" timeOffset="26324.298">25968 12319 0,'0'0'0,"0"0"16,0 0 0,-6-39-16,3 21 15,0 3-15,0-2 16,0-4 0,-3-3-16,0 4 15,-6-4 1,-5 3-16,-10 3 15,-12 4 1,-2 5-16,-3 6 16,2 3-16,-2 6 15,-1 3 1,-2 2-16,6 4 16,-7 3-1,1 6-15,5-4 16,4 1-1,5-3-15,4 9 16,2 5-16,6 4 16,-2 14-1,5-3-15,3 4 16,3-1 0,3-6-16,4-2 15,2-7 1,3-2-16,3-1 15,5 7-15,7-1 16,3 7 0,3-7-16,2 1 15,1-1 1,3-2-16,2-7 16,1-5-1,2 2-15,1-8 16,3 3-16,-1-9 15,4 0 1,2-6-16,6-3 16,10-1-1,-1-2-15,-6-2 16,-2-7-16,-7 3 16,-3-6-1,-2-3-15,-3-9 16,-4-2-1,-8-13-15,-9 7 16,0-7 0,-7-2-16,-2-12 15,-3-1 1,-3 1-16,-2 0 16,-7 2-16,-6 4 15,-3 3 1,-2 11-16,-1 18 15,6 21-15,-3 18 16</inkml:trace>
  <inkml:trace contextRef="#ctx0" brushRef="#br0" timeOffset="28039.827">25805 13304 0,'0'0'0,"0"0"15,-18-33-15,0 13 16,1-4 0,2 6-16,6 6 15,0 4 1,3 2-16,0 0 16,3 3-16,0 3 15,-3 3 1,-2 3-16,-1 14 15,-3 4 1,-3 9-16,0-1 16,-2 7-1,-4 5-15,-3 0 16,-3 1-16,-2-1 16,-7 7-1,-26 8-15,-12-3 16,3 0-1,3-8-15,0 2 16,-3 3 0,0 0-16,-15 1 15,-3 5-15,12-12 16,9-5 0,9-7-16,-18 1 15,-21 2 1,4-8-16,11 2 15,6-2 1,-6 8-16,-12 1 16,-9 5-16,7 1 15,8-10 1,3-2-16,-15-4 16,-2 4-1,5-1-15,12-5 16,-17-3-16,-28 5 15,19-5 1,17-6-16,6 2 16,-20-5-1,-10-6-15,13 3 16,5-3 0,-26 3-16,-9-6 15,11 5-15,10 1 16,-21 0-1,3-9-15,14-3 16,-11 6 0,-24-6-16,18 0 15,17-6 1,-17 3-16,-3-9 16,15-6-1,-6 10-15,-39-16 16,18 3-16,18-8 15,-30 5 1,9-3-16,15-5 16,-33-13-16,3 13 15,9-19 1,-8 7-16,-7-15 16,24 9-1,-35-1-15,23 4 16,0 0-1,-32 5-15,23 7 16,-38-7-16,23 10 16,15-10-1,4-11-15,14-9 16,18-3 0,-21 5-16,15-2 15,20 9 1,1-15-16,-3-9 15,-7-12 1,22 12-16,8 12 16,-20 3-16,8 3 15,27 9 1,15-1-16,6 4 16,0-6-1,9 5-15,8 10 16,4-7-16,3 1 15,2 0 1,7-1-16,2 13 16,6-1-1,1 12-15,2-2 16,3 8 0,0-15-16,-2-8 15,-4-12-15,0-1 16,4 7-1,2 11-15,3 7 16,3 14 0,3 0-16,3 3 15,3 3 1,0 0-16,3 6 16,0 6-16,0-6 15,0 0 1,39 95-16,-12-30 15,-4 6 1,-2-6-16,-3-12 16,-6-14-1,-1-10-15,-2-5 16,-3-6-16,3-3 16,3-3-1,0-1-15,-3-8 16</inkml:trace>
  <inkml:trace contextRef="#ctx0" brushRef="#br0" timeOffset="28440.686">14482 12688 0,'0'0'0,"0"0"15,0 0-15,0 0 16,0 0 0,0 0-16,0 0 15,0 0 1,-12-29-16,18 23 16,6-3-1,8-9-15,10 1 16,12-10-16,5 6 15,-3 9 1,4 1-16,-7 11 16,-2 0-1,-4 0-15,-5 0 16,-7 0 0,-5 0-16,-3 0 15,-3 0-15,-3 0 16,5 0-1,10 0-15</inkml:trace>
  <inkml:trace contextRef="#ctx0" brushRef="#br0" timeOffset="29027.42">14420 12461 0,'0'0'0,"0"0"15,0 0-15,0 0 16,0 0 0,0 0-16,0 0 15,0 0 1,0 0-16,0 0 15,0 0-15,0 0 16,47-6 0,-26 12-16,-3-6 15,-1 0 1,-2 0-16,-3 0 16,0 0-1,0 0-15,2 0 16,4 5-16,0-5 15,3 6 1,-1-3-16,-2 0 16,-6-3-1,0 3-15,-3-3 16,-3 3 0,2 0-16,7 3 15,15 15-15</inkml:trace>
  <inkml:trace contextRef="#ctx0" brushRef="#br0" timeOffset="36472.157">12353 6074 0,'0'0'0,"0"0"0,0 0 0,0 0 0,0 0 0,0 0 0,0 0 0,0 0 0,0 0 0,0 0 0,30-15 0,-6 3 0,-1 1 0,-2-4 0,-3 9 16,-3 0 0,-4 0-16,-2 3 15,-3 3 1,0-6-16,-3 6 15,0-6-15,0 6 16,-3-6 0,0 6-16,0-6 15,0 6 1,0-5-16,0 5 16,0-6-1,0 6-15,3-6 16,0 6-16,0-6 15,6 6 1,6-9-16,5 3 16,7 6-1,11-6 1,16 6-16,2-6 16,0 6-16,1 0 15,-1 0 1,3 0-16,12 0 15,27 0 1,-1-3-16,-14 3 16,-9-6-16,-9 6 15,1 0 1,8 6-16,8-6 16,-5 0-16,-6 3 15,-8-3 1,-7 0-16,3 0 15,6 6 1,9-6-16,-3 0 16,-9 0-1,-5 0-15,-1-6 16,-3 6-16,6-3 16,18 3-1,0-6-15,-9 6 16,-8-6-1,-4 6-15,0-6 16,9 6 0,27-11-16,6 5 15,-9-6-15,-13-3 16,-7 9 0,-1 0-16,9 3 15,6 3 1,-7 0-16,-4 0 15,-4 0-15,6 0 16,14 0 0,13 0-16,-12 3 15,-9-3 1,-6 6-16,3-6 16,12 6-1,-1-6-15,-11 9 16,-6-3-16,-2-6 15,-4 6 1,15 0-16,8-6 16,-8 6-1,-15-6-15,-5 5 16,-4 1 0,0 0-16,9 0 15,9-6 1,0 6-16,-9-6 15,-8 3-15,-4-3 16,0 6 0,3 0-16,16 0 15,7-6 1,-2 9-16,-6-9 16,-8 0-1,-7 0-15,9 0 16,9 0-16,6-9 15,-9 3 1,-12 6-16,-3-6 16,-2 6-1,-1-6-15,6 6 16,15-3-16,3-3 16,-9 0-1,-11 0-15,-4 0 16,-6 6-1,-5 0-15,-1 0 16,12 0-16,7-5 16,2 5-1,-9 0-15,-6 0 16,-5 0 0,-1 0-16,-5 0 15,-1 0 1,-2 0-16,2 0 15,4 0 1,-4-6-16,7 0 16,-1-6-16,1-12 15,-7-5 1,-2-10-16,-4-5 16,-2-10-1,-6 1-15,-6 12 16,-7 5-16,1 1 15,-3-1 1,3 1-16,-3-7 16,0-5-1,-3 11-15,0 1 16,-3 11-16,0 7 16,-3-1-1,0 3-15,0 6 16,-3-3-1,-3 0-15,-3 1 16,-2 5 0,-4-6-16,-6 3 15,-8-3 1,-10 3-16,-8-3 16,-3 1-16,-4-1 15,1 6 1,-12 0-16,-12 0 15,-9-3 1,0 9-16,4 0 16,-16 0-16,-9 0 15,4-6 1,5 0-16,0 3 16,-8 3-1,-6-6-15,8 0 16,6 6-1,-11 6-15,-7-12 16,4 6-16,11-5 16,-5 5-1,-1 0-15,1-12 16,8 6 0,12 6-16,-11 6 15,-16-12 1,7 6-16,8 6 15,-6 0-15,-5 5 16,-1-11 0,10 6-16,-1 0 15,-8-3 1,-4-3-16,4 0 16,8 6-1,-2 0-15,-7 3 16,4-3-16,2 0 15,-5-6 1,-7 0-16,1 0 16,5 0-1,4 0-15,-7 0 16,1 0-16,2-6 16,13 0-1,-7 6-15,-5-15 16,8 6-1,9-3-15,12 1 16,0 5 0,-2 6-16,-7-12 15,9 6 1,9-9-16,9 9 16,-3 0-16,-12 0 15,-9-3 1,9 4-16,12-7 15,9 6 1,5 0-16,4 6 16,-6 0-16,-3-6 15,-1 6 1,4 0-16,6 0 16,5 0-1,4 0-15,6 0 16,5 0-1,0 0-15,1 0 16,-1 6-16,3-6 16,1 6-1,-4 0-15,4 0 16,-1 0 0,0-1-16,1 1 15,2-3 1,3 3-16,3 6 15,4 9-15,-1-3 16,0 8 0,0 19-16,3 5 15,4 12 1,2-3-16,3-5 16,3-4-1,3 6-15,3-3 16,-1-5-16,4-7 15,0-5 1,0-7-16,-3 1 16,0-1-1,0-5-15,3 6 16,3-4 0,-1 1-16,4-3 15,-3-7-15,0-2 16,0-3-1,0-3-15,-4 3 16,1-6 0,0 0-16,-3-1 15,0 1 1,0 0-16,0 0 16,0-6-16,0 6 15,3-3 1,3 3-16,-1 0 15,4 0-15,3 3 16,3-3 0,11 6-16,10 5 15</inkml:trace>
  <inkml:trace contextRef="#ctx0" brushRef="#br0" timeOffset="52002.445">15367 3970 0,'0'0'0,"0"0"0,0 0 0,0 0 0,0 0 0,0 0 0,-36-24 0,28 24 0,-7 0 0,-3 6 0,-6 6 0,-2 12 0,-4 11 0,-2 7 16,2-1-16,-3 1 15,1 5 1,-7-6-16,4 7 16,-10-4-1,7-5-15,2-1 16,1 0 0,-4 1-16,-2 11 15,2 4 1,4-1-16,2-6 15,4-8-15,2 5 16,3-14 0,4-1-16,-1-5 15,3 0 1,0-4-16,1 7 16,2-3-16,3-10 15,3-2 1,3 3-16,0-3 15,3-6 1,0 0-16,0-6 16,0 6-16,3-6 15,0 6 1,3-6-16,3 0 16</inkml:trace>
  <inkml:trace contextRef="#ctx0" brushRef="#br0" timeOffset="52668.308">14591 4432 0,'0'0'0,"0"0"0,0 0 16,0 0-16,0 0 15,0 0 1,-38 50-16,20 6 16,0-3-1,1-2-15,2 5 16,3-9-1,0-5-15,3-7 16,3 1-16,0-10 16,0 1-1,1-9-15,-1 5 16,0-8 0,-3-3-16,3 9 15,0-9-15,3-6 16,3 5-1,0-5-15,3-6 16,0 6 0,3-6-16,3 0 15,-9 0 1,0 0-16,47-17 16,-20 5-16,5-6 15,10-3 1,11 0-16,15-8 15,-9-4 1,-5 7-16,-10-4 16,-5 3-16,-7 13 15,-2-4 1,-7 6-16,-2 6 16,-6-6-1,-3 3-15,-3 9 16,-1 0-1</inkml:trace>
  <inkml:trace contextRef="#ctx0" brushRef="#br0" timeOffset="66066.888">2712 12984 0,'0'0'0,"0"0"0,0 0 0,-42 18 0,24-6 0,-5 3 0,-7 3 0,1-4 0,-7 13 0,1-3 0,-13 8 0,1 1 0,5 2 0,7-8 15,11-6 1,6-4-16,7 1 16,5-3-1,0 0-15,6 2 16,0 1-16,0 3 16,0 3-1,6 2-15,0 1 16,-1 0-1,7 2-15,6 4 16,0 5 0,0 1-16,-1 5 15,-5-6-15,6-5 16,-6 6 0,0-1-16,5 3 15,-5 1 1,6 2-16,-6-5 15,0-1 1,0 1-16,-1-1 16,1-2-16,-6-4 15,0 1 1,0-1-16,0 1 16,-6 5-1,-6 13-15,0 8 16,-6 9-16,-11 3 15,-19 12 1,-11 0-16,-1-6 16,7-9-1,0 0-15,-1-6 16,13-12 0,-1-11-16,1-7 15,11-8-15,0-9 16,7-3-1,5-1-15,6-5 16,0 0 0,6-3-16,6-3 15,-6 6 1,6-6-16,6 6 16,0 0-16,-1 3 15,7 3 1,0-1-16,6 16 15,-1 6 1,13 14-16,-7 12 16,-5 12-16,0 6 15,-6 6 1,-1-6-16,1 12 16,-6-6-1,0 8-15,0 4 16,-7-6-1,-5-6-15,6 5 16,-6-2-16,6 0 16,0-6-1,-6-6-15,6-9 16,6-3 0,-6-14-16,12-7 15,5 6 1,19 33-16,41 30 15,17 14-15</inkml:trace>
  <inkml:trace contextRef="#ctx0" brushRef="#br0" timeOffset="72482.324">3173 14186 0,'0'0'0,"0"0"0,0 0 0,0 0 0,0 0 0,0 0 0,66-27 0,-25 15 0,6 1 0,-5 2 0,-7 3 0,1 0 0,5-6 0,7 3 16,-1-9-16,12 1 16,-5 5-1,-1-3-15,-6 0 16,-5 3-16,-7 1 15,-5 5 1,5 0-16,1 0 16,-1 3-1,1 0-15,5 0 16,1 0 0,-1-6-16,7 3 15,-7 0-15,-5 3 16,-7-3-1,1 0-15,-7 3 16,-5 1 0,0 2-16,0 0 15,-6 0 1,-1 0-16,1 0 16,-6 0-16,0 0 15,0 0 1,-6 0-16,6 0 15,-6 0 1,6 0-16,-6 0 16,6 0-16,-6 5 15,6 16 1</inkml:trace>
  <inkml:trace contextRef="#ctx0" brushRef="#br0" timeOffset="73564.55">3546 15565 0,'0'0'0,"-35"27"16,11-16-16,1 10 15,-1-9 1,6 0-16,6 0 16,0-6-1,1 0-15,5-4 16,0-2-1,6 6-15,0-6 16,6 6-16,6-6 16,5 6-1,7-6-15,23-6 16,18 0 0,24 0-16,0-2 15,0-1-15,-12-6 16,6 9-1,-6 0-15,6 0 16,-12 0 0,-6 0-16,-12-3 15,-12 4 1,-5 5-16,0-6 16,-7 6-16,-5-3 15,-6 0 1,-7 0-16,1 3 15,0 0 1,-6 0-16,0 0 16,-6 0-1,6 0-15,-6 0 16,6 0-16,-6 0 16,6 0-1,-6 0-15,0 0 16,0 0-1,0 3-15,6 3 16</inkml:trace>
  <inkml:trace contextRef="#ctx0" brushRef="#br0" timeOffset="75181.804">9947 14026 0,'0'0'0,"-30"-12"16,6-8-16,1-1 15,-1 3 1,6 0-16,6 6 16,6 4-1,1 2-15,-1 0 16,6 0 0,6 6-16,-1-3 15,7 0-15,18 0 16,17 0-1,18 3-15,6 0 16,6 6 0,18 6-16,12 0 15,-1-6 1,-11-6-16,-6 2 16,6-2-16,5-8 15,1-4 1,-12 6-16,-18 0 15,0 3 1,0 9-16,12-3 16,0-3-1,-6-3-15,-3 0 16,-9 3-16,6 3 16,3 0-1,6-6-15,-6 3 16,-3-3-1,-6 3-15,3 0 16,12 3-16,6-6 16,5-3-1,-8 0-15,-12 6 16,0 3 0,6 3-16,6-3 15,0-3 1,-9 0-16,-3 0 15,-9 0-15,9 6 16,6 0 0,3-6-16,-3 0 15,-6 0 1,-11-6-16,-1 6 16,3 0-1,6 0-15,12-3 16,-6-6-1,-6 0-15,-9 3 16,-8 0-16,-1 0 16,0 3-1,1 0-15,-1 0 16,-3 1 0,-2-1-16,-10 0 15,-8 3-15,-6 3 16,-4 11-1,1 31-15</inkml:trace>
  <inkml:trace contextRef="#ctx0" brushRef="#br0" timeOffset="76898.151">13718 15737 0,'0'0'0,"-30"6"0,7-3 16,-4-1-16,1 1 15,-1-3 1,-6-3-16,-5 1 15,-1-1 1,1 3-16,-1 3 16,1-1-16,2 1 15,7 3 1,5 0-16,6 0 16,4 0-1,5-3-15,3 0 16,3 0-1,3 0-15,0-3 16,0 0-16,0 0 16,94 3-1,-37-3-15,8-3 16,0 0 0,12-6-16,12 3 15,3 0 1,-10 0-16,-5 0 15,-6 3-15,6-5 16,9 2 0,-3-3-16,-3-3 15,-9 6 1,-6-6-16,0-3 16,0 4-1,-5-1-15,-4-3 16,0 9-16,-8 0 15,-1 3 1,-3-3-16,1 3 16,-1-3-1,1-3-15,2 9 16,0-5 0,4 5-16,-1 0 15,0 0-15,1 0 16,-4-6-1,-3 6-15,4 0 16,-1-3 0,3 3-16,1 0 15,-1 0 1,3 0-16,1 0 16,2 3-16,-3-3 15,0 6 1,4-6-16,8 0 15,12 5 1,3 4-16,0-3 16,-6-3-16,6-6 15,8 0 1,4 3-16,-3 0 16,-9 3-1,0-3-15,6 0 16,11 3-1,1 3-15,-9-3 16,-12 3-16,3-6 16,0 0-1,8 6-15,-2 6 16,-6-6 0,-12 0-16,3-3 15,6-3 1,9 3-16,-3-1 15,-6-2-15,-6-2 16,3-7 0,6-6-16,-6 3 15,-9 6 1,-14 0-16,-19 6 16,-14 6-1,-6 12-15</inkml:trace>
  <inkml:trace contextRef="#ctx0" brushRef="#br0" timeOffset="82297.462">10918 17131 0,'0'0'0,"0"0"16,0 0-16,-42-15 16,24 9-1,-5 0-15,5 3 16,6 0-16,0 3 15,0 0 1,7 0-16,-1 0 16,6 0-1,-6 0-15,6 0 16,0 0-16,0 0 16,0 0-1,0 0-15,0 0 16,83 15-1,-36-18-15,6-6 16,1-6 0,-1 9-16,-12 3 15,1 0-15,-7 3 16,1 3 0,-1 0-16,1-3 15,-10 0 1,4 0-16,-3 6 15,-4-6 1,1 6-16,0-6 16,-4 9-16,4 3 15,-3 0 1,0-1-16,-4 1 16,-2 0-1,0-3-15,0 6 16,2-6-16,4-3 15,0-3 1,9 2-16,5-5 16,4 6-1,2-6-15,3 6 16,1 0 0,-7 0-16,-2-3 15,-1 3 1,1-6-16,-4 6 15,-2-6-15,0 0 16,2 0 0,1 0-16,5 0 15,7 0 1,5 0-16,3 6 16,-2-6-16,-4 0 15,0-6 1,-5 6-16,-1-6 15,1 0 1,-1 0-16,-2 3 16,2 0-1,0 0-15,1 3 16,2-6-16,-2 6 16,-4-6-1,-2 6-15,-7 0 16,-2 0-1,3 0-15,2 0 16,1 0 0,-1 6-16,4-6 15,2 9-15,1-3 16,2 3 0,1 0-16,-4-3 15,-2 6 1,-4-3-16,-2-1 15,-1 1-15,-2-3 16,0 3 0,-1-3-16,7 0 15,5 0 1,7 0-16,-1 6 16,-2-3-1,-4-1-15,1-5 16,-4 3-1,1 0-15,-1-6 16,7 0-16,14-6 16,9 0-1,0 6-15,-6-3 16,-8 0 0,-13 3-16,-2 0 15,-7 0-15,-2 0 16,-3 3-1,-1-3-15,4 0 16,11 3 0,7-3-16,5 6 15,3-6 1,-5 6-16,-1-6 16,-5 0-16,-1 0 15,-2 0 1,-1 0-16,3-6 15,1 6 1,-1 0-16,1 0 16,-1 6-1,1-6-15,-4 6 16,-2-6-16,-1 6 16,-2-6-1,-1 0-15,1 0 16,2-6-1,10 6-15,11-6 16,9 0 0,3 0-16,-6 3 15,-2-3-15,-7 1 16,-3-1 0,7 0-16,5 0 15,6 0 1,0 3-16,-3-3 15,-6 0 1,-5 0-16,-1-6 16,3 6-16,-3-2 15,1 5 1,-4 0-16,-3 3 16,-2 3-1,-4 0-15,1 0 16,-7-3-16,4 0 15,-1 0 1,6 0-16,10 0 16,2 2-1,3 1-15,-5-3 16,-7 6 0,-6-6-16,-5 6 15,-4-6 1,1 6-16,-3-6 15,2 0-15,7 0 16,5 0 0,-3 3-16,4 0 15,-4 0 1,-5 0-16,-4 0 16,-5 0-16,0 0 15,-4 3 1,1 0-16,0 0 15,2 0 1,7-1-16,14 1 16,13-3-1,5 3-15,-3-6 16,-9 0-16,-3 0 16,-2 0-1,5 0-15,12-6 16,12 0-1,0 3-15,-9 1 16,-9-1 0,-8 0-16,-7 3 15,-5 0-15,2 0 16,9 0 0,10 0-16,-4 3 15,-3 0 1,-5-1-16,-4 1 15,-3 0 1,-2 0-16,2-3 16,4 0-16,11 0 15,9 0 1,-3 0-16,-8 0 16,-10 0-1,-3 0-15,-5 0 16,-1 0-1,1-3-15,5 0 16,7 0-16,5 1 16,0-4-1,-8 3-15,-7-3 16,-5 6 0,-7 0-16,-2 0 15,-3 0-15,0 0 16,-1 0-1,1 0-15,0 0 16,-1 0 0,1 6-16,6-3 15,-1-3 1,7 0-16,3 3 16,5 0-16,0-1 15,1 1 1,-4-3-16,-2 0 15,-7 0 1,-2 0-16,-3 0 16,-1 0-16,-2 0 15,0 0 1,0 0-16,-1 0 16,4 0-1,6 0-15,2 0 16,1 0-1,-1 0-15,1 0 16,-1 0 0,1 0-16,0 0 15,-1 0-15,1 0 16,-4-3 0,-2 1-16,-3 2 15,-1-3 1,1 3-16,0-3 15,2 3-15,4 0 16,3 0 0,-1 0-16,1 0 15,2 3 1,-2 0-16,-4-1 16,-2 1-1,-6 0-15,-4 0 16,-2-3-16,-3 0 15,-3 0 1,-3 0-16,0 0 16,-3 0-1,0 0-15,0 0 16,0 0 0,0 0-16,0 0 15,0 0-15,0 0 16,-1 0-1,1 0-15,0 0 16,0-3 0,0-5-16,0-19 15,0-17 1,3-22-16,-3-5 16,0-11-16,-3-13 15,0-32 1,3-7-16,3 13 15,0 15 1,-3 20-16,0 9 16,-3 23-1,-3 19-15,0 2 16,-3 13-16,-3 2 16,-3 6-1,0 3-15,-2-3 16,-4 6-1,-6 3-15,-5 1 16,-13 4-16,-11 1 16,-12 9-1,-9 0-15,-15-6 16,-18 3 0,4-3-16,-1 0 15,0-12-15,-11 0 16,-12 0-1,-1-3-15,-26 3 16,-11 6 0,17 3-16,-6-3 15,0 0 1,12 0-16,6-3 16,-10-3-1,7 0-15,6 0 16,-9 1-16,-6 2 15,15 3 1,6 0-16,-4 0 16,4 3-1,6-1-15,-4 1 16,-2-3 0,0 6-16,2-6 15,-5 0-15,-12 0 16,6 6-1,3 3-15,-18 3 16,0 6 0,12 0-16,-15-10 15,0 4 1,20 3-16,1-12 16,-18 3-16,18 0 15,3-6 1,-24 0-16,15 0 15,14 0 1,-14-9-16,-9 12 16,15 0-16,0 0 15,-24 0 1,18 3-16,14 0 16,-14-6-1,-3 0-15,21 0 16,-3 6-1,-25-3-15,10 2 16,12 4-16,-6-6 16,-12 3-1,18 0-15,14-6 16,-23-6 0,3 0-16,23 0 15,12 0 1,-11-8-16,-1 8 15,16 6-15,14 6 16,9 0 0,0-1-16,0 1 15,-3 0 1,0 3-16,8 3 16,4-3-1,9 3-15,0-6 16,2 5-16,-8-2 15,-12 0 1,-6-3-16,12-3 16,0 3-1,17 0-15,7-6 16,6 6 0,11-6-16,0 0 15,-5-6-15,-1 0 16,-11-3-1,-7-3-15,1 0 16,5 1 0,13 5-16,5 6 15,6 0-15,6 0 16,1 0 0,5 12-16,-6 2 15,12 10 1,0 20-16,0 16 15,6 14 1,0-3-16,0-6 16,0-9-16,-1-12 15,1-11 1,0-9-16,-6-10 16,0 4-1,0-3-15,0 3 16,0 2-1,0 1-15,0-3 16,6 0-16,-6-1 16,6-8-1,-6 3-15,6 0 16,-6-6 0,6 0-16,0-3 15,0 3-15,0 0 16,6 2-1,5-2-15,1-3 16,12-3 0,-1-3-16,7 0 15,-7 0 1,1 3-16,0 0 16,-7 0-16,1 0 15,23-8 1,18-4-16</inkml:trace>
  <inkml:trace contextRef="#ctx0" brushRef="#br0" timeOffset="87885.164">16590 17273 0,'0'0'0,"-39"17"0,24-11 0,3 0 0,1 0 0,2-3 0,3 0 0,0 0 0,3 0 0,0-3 0,0 0 0,0 0 0,0 0 0,0 3 16,0-3-16,0 0 15,3 0-15,0 0 16,0 0 0,0 0-16</inkml:trace>
</inkml:ink>
</file>

<file path=ppt/ink/ink3.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04:25.688"/>
    </inkml:context>
    <inkml:brush xml:id="br0">
      <inkml:brushProperty name="width" value="0.05292" units="cm"/>
      <inkml:brushProperty name="height" value="0.05292" units="cm"/>
      <inkml:brushProperty name="color" value="#FF0000"/>
    </inkml:brush>
  </inkml:definitions>
  <inkml:trace contextRef="#ctx0" brushRef="#br0">5944 14686 0,'0'0'0,"-41"9"0,23-6 0,-6 0 0,1-3 0,5 0 0,6 0 0,0-3 0,0 3 0,7 0 0,5 0 0,0 0 0,0 0 0,0 0 0,0 0 0,0 0 15,0 0-15,0 0 16,0 0-16,65 0 16,-36 0-1,7 0-15,5 3 16,18 6-1,7 3-15,-1 8 16,-12-2 0,0-3-16,-11-3 15,-1 0 1,1-1-16,11 1 16,12-3-16,12 3 15,-12-3 1,0 3-16,-11-6 15,-1 5 1,6-2-16,0 0 16,12-9-1,0 0-15,0-6 16,0 0-16,-5 0 16,5 0-1,6 6-15,5 0 16,-11-5-1,1 5-15,-7-3 16,12 0-16,29-6 16,7-9-1,-13 6-15,-23 0 16,-12 6 0,18 3-16,18 6 15,-6 3 1,-7 0-16,1 0 15,12-6-15,17 6 16,-11 0 0,-12-6-16,-7 6 15,25 0 1,5 3-16,-17 0 16,-12-1-16,0-2 15,17 6 1,1-6-16,-18 0 15,-12 3 1,0 6-16,17 2 16,1 1-1,6-9-15,-13-3 16,7 0 0,6-6-16,17-9 15,-5-9-15,-19 12 16,1 6-1,12 6-15,-1-12 16,-5 6 0,-6 0-16,14 6 15,10-6 1,-4-6-16,-8 0 16,11 6-16,15 0 15,-8-5 1,-16 8-16,13 5 15,2-2 1,-9 0-16,-5 0 16,17 0-16,9-9 15,-8-12 1,-19 9-16,7 6 16,17-8-1,-15-1-15,-14 0 16,20 9-1,12-6-15,-17 0 16,-19 0-16,13 6 16,11 6-1,-11-6-15,-10 6 16,19 9 0,8-6-16,-12-7 15,-17 10 1,-6 0-16,-6 0 15,-7-3-15,-13-3 16,-13-6 0,-9 6-16,-8-6 15,-4 0 1,-5 0-16,-4-6 16,4 0-16,0-6 15,-1-3 1,4-5-1,-1-16-15,4-11 16,-1-48-16,1-56 16,-4-35-1,-2-30-15,3 8 16,-13 43-16,-5 17 16,0 23-1,-6 28-15,-9 20 16,-9 9-1,-9-3-15,-11 6 16,-10 11 0,-11 4-16,-6 12 15,-4 8 1,-14 9-16,-14 3 16,-25 7-16,-5 2 15,-16 6 1,-25 0-16,-1 9 15,-15 3 1,-23 8-16,-4 10 16,-26 3-16,30-4 15,-18-8 1,24-9-16,-16-9 16,4 0-1,3-6-15,-15-3 16,26-3-1,-26 0-15,24 12 16,-15-17-16,5 8 16,4-12-1,0-3-15,5 1 16,-2-4 0,-1 0-16,19 10 15,-42-4 1,35 3-16,7 9 15,-13-14-15,18 14 16,-41-9 0,30 0-16,-13 6 15,1-8 1,23 11-16,-47-3 16,36 9-1,-36 3-15,17 3 16,1 6-16,-6-3 15,41 0 1,-24 8-16,25-5 16,17 0-1,-18 9-15,6-6 16,30 3-16,-6 11 16,11-2-1,13 3-15,23-1 16,18-2-1,18 3-15,5 2 16,7-8 0,5 11-16,1 13 15,-1 23-15,1 15 16,-7 26 0,7 13-16,11-1 15,18-12 1,0 13-16,0 5 15,6-3 1,0-5-16,-6-4 16,-5 6-16,-7-23 15,6-21 1,6-21-16,0-23 16,12-4-1,6-8-15,18-3 16,29-12-1</inkml:trace>
  <inkml:trace contextRef="#ctx0" brushRef="#br0" timeOffset="3166.074">9207 14964 0,'0'0'0,"0"0"15,0 0-15,-60 39 16,1-1-16,-6 7 15,-6-1 1,-6 3 0,-18 10-16,-11-1 15,11-6-15,12-8 16,6 5 0,-18 6-16,7 0 15,-19 10 1,18-13-16,12 0 15,6-2 1,-6 2-16,-6 0 16,6 0-16,12-2 15,12-4 1,6-5-16,5-10 16,7-8-1,-1 3-15,1-10 16,5-2-16,6-3 15,7-3 1,5 0-16,6 0 16</inkml:trace>
  <inkml:trace contextRef="#ctx0" brushRef="#br0" timeOffset="3632.197">7561 15666 0,'0'0'0,"0"0"0,0 0 16,0 0-16,-42 44 15,19-8 1,-7 8-16,0 12 15,-11 15 1,5 0-16,1-15 16,5-11-16,1-13 15,5-8 1,6-9-16,0 3 16,7-7-1,5-2-15,-6-3 16,6 6-1,6-3-15,0-3 16,12 0-16,11 0 16,19 0-1,35-18-15,35-21 16,19-11 0,-13-9-16,-23 8 15,-6 16 1,-7 17-16,1 12 15</inkml:trace>
  <inkml:trace contextRef="#ctx0" brushRef="#br0" timeOffset="7149.161">28289 16568 0,'0'0'0,"0"0"0,0 0 0,0 0 0,0 0 0,0 0 0,15-29 0,-13 14 0,-2 0 0,-5-9 0,-10-2 0,-12-16 16,-11-5-16,-1 8 0,1-5 15,-1 6 1,4-1-16,2 15 16,3 10-1,1 2-15,-1 12 16,-5 6-16,-7 6 15,-2 2 1,-1 13-16,4-3 16,8-1-1,1-2-15,2 6 16,4 8 0,-1-2-16,3 8 15,1 15-15,2 7 16,0-4-1,3-3-15,1 3 16,2-8 0,3 2-16,0-3 15,-3 6 1,4 6-16,5-2 16,3-4-16,3-12 15,3 1 1,3-7-16,2-2 15,4-7 1,6 4-16,3-1 16,2-2-16,7-3 15,9 5 1,11 7-16,6-10 16,3-8-1,-2-15-15,-7-12 16,0-6-1,9-9-15,18-23 16,3-18 0,-9-15-16,0-33 15,-17 7-15,-19-7 16,-14 4 0,-12-4-16,-15 16 15,-18 23 1,-38-12-16,-33-12 15,-20 24-15,-12 12 16</inkml:trace>
</inkml:ink>
</file>

<file path=ppt/ink/ink4.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04:44.485"/>
    </inkml:context>
    <inkml:brush xml:id="br0">
      <inkml:brushProperty name="width" value="0.05292" units="cm"/>
      <inkml:brushProperty name="height" value="0.05292" units="cm"/>
      <inkml:brushProperty name="color" value="#FF0000"/>
    </inkml:brush>
  </inkml:definitions>
  <inkml:trace contextRef="#ctx0" brushRef="#br0">2054 5959 0,'0'0'0,"0"0"0,0 0 0,0 0 0,0 0 0,0 0 0,0 0 0,18 29 0,-6-11 0,-12-18 0,6 36 0,6 8 0,0 0 0,0 1 0,-7-1 16,1-11-16,0 2 15,-6-8 1,6-6-16,-6-4 16,6-2-16,-6-3 15,6 6 1,-6-6-16,6-4 15,-6 10 1,6-3-16,-6 3 16,0-6-1,6-1-15,-6-2 16,6-3-16,-6 3 16,0-3-1,6 0-15,-6-3 16,0 0-1,0-3-15,0 6 16,0-6-16,0 6 16,0-6-1,6 0-15,-6 0 16,5 0 0,-5 0-16,0 0 15,0 0 1,0 0-16,0 0 15,0 0 1,0 0-16,48-45 16,-19 13-16,13-13 15,5-23 1,-5-15-16,-1 3 16,1 12-1,-1 9-15,6-12 16,36-18-1,18-38-15,0 0 16,-24 17-16,-18 28 16,-18 25-1,-5 16-15,-13 5 16,7 10 0,-6 5-16,5-9 15,1-2-15,5 5 16,1-14-1,-6 5-15,-1 13 16,-5 5 0</inkml:trace>
  <inkml:trace contextRef="#ctx0" brushRef="#br0" timeOffset="2840.521">23967 6237 0,'-30'3'0,"-14"6"0,-13 0 15,7-3 1,9-12-16,2 0 16,4-6-1,5-3-15,6 9 16,7-3-16,5 3 15,6 3 1,3 3-16,3 0 16,0 0-1,0 0-15,0 0 16,74 0 0,-9 6-16,21 12 15,0 6-15,8 5 16,16 1-1,29-3-15,-18-16 16,-11-11 0,17-6-16,-2 1 15,-19-1 1,-8 0-16,3 0 16,23 0-16,-9-3 15,-2 3 1,29-21-16,15 1 15,-24-4 1,-26 4-16,-7 8 16,-5 3-16,0 3 15,-9 0 1,-4 12-16,19-6 16,17 0-1,7-8-15,-10 2 16,7 9-1,-7-3-15,-5 0 16,-7 3-16,10 9 16,17 0-1,0-6-15,-5-3 16,-4 3 0,-9-3-16,-14-3 15,-30-3 1,-29 9-16,-33 0 15,-6 0 1</inkml:trace>
  <inkml:trace contextRef="#ctx0" brushRef="#br0" timeOffset="4232.578">3730 7184 0,'0'0'0,"0"0"0,0 0 16,0 0-1,53-24-15,-11 3 16,5 10 0,-5-4-16,-7 15 15,12 0 1,13 9-16,17-6 15,11-9 1,7-12-16,0-6 16,17 1-16,-5-1 15,-24 12 1,-24 9-16,-6 3 16,-5 3-1,11 3-15,6-6 16,18 0-1,-6 0-15,-6-6 16,-6 6-16,-6-3 16,0 3-1,7 0-15,-1 0 16,6 0 0,-6 0-16,-6 0 15,-6 3-15,1-3 16,5 6-1,12 0-15,0 3 16,0-6 0,-6 0-16,-6 0 15,6 3 1,7 3-16,10-4 16,7-5-16,-6 0 15,-6 0 1,6 6-16,18 3 15,17 3 1</inkml:trace>
  <inkml:trace contextRef="#ctx0" brushRef="#br0" timeOffset="11197.518">5832 5127 0,'0'0'0,"0"0"0,-36-9 0,24 3 0,1 6 0,-1 0 0,6 0 0,6 0 0,0-6 0,0 6 0,0 0 0,0 0 0,24-29 0,-13 17 15,1-3 1,0 6-16,0 3 16,0-5-1,11 5-15,1-6 16,12 0 0,5-3-16,6-3 15,-5 9-15,-1 4 16,-11-1-1,-6 0-15,-1 0 16,1 6 0,0-6-16,-1 6 15,1 0 1,-6 0-16,5 0 16,-5 0-1,0 0-15,0 0 16,0 0-16,-1 0 15,7 6 1,0-6-16,-1 6 16,1-6-1,6 6-15,-1-6 16,1 6-16,5-6 16,-5 0-1,0 0-15,-1 5 16,-5-5-1,5 6-15,-5-6 16,6 3 0,-1 3-16,7 0 15,-1 0-15,7 3 16,-7-9 0,7 0-16,-7 0 15,-5 0 1,0 0-16,-1 0 15,-5 0 1,-1 0-16,1 0 16,0-9-16,5 9 15,-5-6 1,6 6-16,-1-6 16,1 6-1,0-6-15,-1 6 16,1 0-1,5-3-15,-5 3 16,-1-6-16,1 6 16,0 0-1,-7 0-15,1 0 16,0 0 0,-7 0-16,7 0 15,0 6-15,5-3 16,1 3-1,6 0-15,-1 0 16,1 3 0,-1-3-16,1 0 15,-1 0 1,1-6-16,-1 6 16,1-6-16,-1 0 15,1 0 1,5 0-16,1 0 15,-1 0 1,1 0-16,-1 0 16,0 0-1,1 0-15,-7 0 16,1-6-16,-1 0 16,1 0-1,0 0-15,-7 6 16,1-9-1,-7 9-15,7 0 16,-6 9-16,5-9 16,1 6-1,0-6-15,-1 0 16,1 0 0,-1 0-16,7-6 15,-7 6 1,1-9-16,-6 9 15,-1 0 1,1 0-16,0 0 16,5 0-16,1 0 15,11-6 1,7 6-16,5-6 16,0 0-1,-11 3-15,-1-3 16,-11 6-1,-1 0-15,-5 0 16,0 0-16,0 0 16,5 0-1,-5 0-15,11 6 16,1-6 0,5 0-16,7 0 15,-1 0-15,0-6 16,-5 6-1,-1-5-15,-5 5 16,-7 0 0,7 0-16,-1 5 15,1-5 1,5 6-16,7-3 16,-7-3-16,1 6 15,-1-6 1,-5 6-16,-1-6 15,1 0 1,5 0-16,-5 6 16,-1-6-1,1 9-15,5-9 16,-5 6-16,5-6 16,-5 0-1,5 0-15,1-6 16,-7-3-1,1 3-15,-1 0 16,-5 0-16,-7 6 16,1 0-1,0 0-15,5 0 16,1 0 0,5 6-16,7-6 15,-4 6 1,4-6-16,-1 0 15,1-6 1,-1 6-16,-2 0 16,-7 0-16,1 0 15,-4 6 1,1-6-16,0 6 16,-7-6-1,4 9-15,3-3 16</inkml:trace>
  <inkml:trace contextRef="#ctx0" brushRef="#br0" timeOffset="33343.483">11980 6264 0,'0'0'0,"0"0"0,0 0 0,0 0 0,0 0 0,0 0 0,0 0 0,0 0 0,0 0 0,0 0 0,0 0 0,0 0 0,0 0 0,0 0 16,0 0-16,0 0 15,36 14 1,-24-14-16,0 0 16,2 0-1,1 0-15,0 0 16,0 0-16,3 3 15,-1-3 1,4 0-16,3 0 16,5-3-1,1 0-15,-3 0 16,-4 0 0,1 3-16,0 3 15,-1 0-15,-2 0 16,0 0-1,-4 0-15,1 0 16,0 0 0,3-3-16,-3 0 15,-1 0 1,4 0-16,0 0 16,2 0-16,4 0 15,6 6 1,2-6-16,4 6 15,2-6 1,0 6-16,-5-3 16,-6 0-16,-4 0 15,1 0 1,-3 0-16,2-3 16,-2 0-1,3 0-15,-1 0 16,1-3-1,-1 0-15,1 0 16,0 0-16,-4 0 16,10-3-1,0 6-15,-1-6 16,4 6 0,-1-6-16,-2 0 15,-7 3 1,-5 0-16,0 0 15,-3 3 1,-1 0-16,-2 0 16,0 0-16,3-3 15,-1 0 1,1-2-16,0 5 16,-3-6-1,0 6-15,-1 0 16,1 0-16,3 0 15,0 0 1,2 0-16,4 0 16,0 0-1,2 0-15,-2 6 16,0-6 0,0 5-16,-4-2 15,1 0 1,-3 0-16,2 0 15,1 0-15,-3 0 16,3 0 0,-1-3-16,1 6 15,0-6-15,3 0 16,2 0 0,4 0-16,2 0 15,10 0 1,-1 6-16,1-6 15,-4 0 1,-2 0-16,-4 0 16,-2 0-16,-4 0 15,1 0 1,-3 0-16,-1 0 16,1 0-1,0 0-15,0 0 16,2 0-1,4 0-15,2 6 16,4-3-16,-1 3 16,1 0-1,-1 0-15,1-6 16,-1 6 0,4-6-16,-1 0 15,4 0 1,-1-6-16,10 6 15,-7 0-15,-2 0 16,-4 0 0,-2 0-16,-7 0 15,-2 0 1,-4 0-16,1 0 16,0 0-1,-1 0-15,1 0 16,-3 0-16,0 0 15,-1 0 1,1 0-16,6 0 16,5 0-1,4 0-15,2 0 16,1-3-16,-4 0 16,-5 3-1,-6 0-15,-1 0 16,1 0-1,0 0-15,-1 0 16,1 0 0,3 0-16,5-3 15,7-3-15,5-6 16,0 6 0,1 6-16,-1 0 15,-5 0 1,-4 0-16,-2 0 15,-1-6 1,1 6-16,-3 0 16,-1-3-16,4 0 15,2 0 1,4-3-16,-1 0 16,4 6-1,-1 3-15,-5 0 16,-1 0-1,-2 0-15,-4 0 16,1 0-16,-3 0 16,-4-3-1,1 0-15,0 6 16,2-6 0,4 0-16,2 0 15,10 0 1,5 0-16,1 0 15,-4 0-15,-3 0 16,-2 0 0,-4 0-16,1 6 15,-3-6 1,-4 0-16,4 0 16,-1 0-16,7 0 15,2 6 1,1-3-16,2 0 15,-2 0 1,-1-3-16,-3 0 16,-2-3-1,-1 0-15,-2 0 16,0-3-16,2 6 16,1-6-1,-1 6-15,7-6 16,-1 6-1,-2 0-15,-4 0 16,-5 0 0,-4 0-16,-2 0 15,-3 0-15,-1 0 16,1 0 0,0 0-16,0 0 15,2 6 1,4-6-16,3 0 15,2 0 1,7 0-16,2 0 16,0 6-16,-5-6 15,-6 6 1,-7-3-16,-2 0 16,-6 0-1,0-3-15,-4 3 16,-2-3-1,-3 0-15,0 0 16</inkml:trace>
  <inkml:trace contextRef="#ctx0" brushRef="#br0" timeOffset="38192.805">19360 6530 0,'0'0'0,"0"0"0,0 0 0,0 0 0,0 0 0,0 0 15,0 0-15,30-24 0,-24 24 0,0 0 0,3 6 0,0 6 0,2 9 0,1 5 0,0 13 16,-6-4 0,-3 4-16,0-4 15,0 4 1,0-1-16,0-2 15,0-4 1,0 7-16,-3-10 16,0-8-16,0-6 15,-3-3 1,0-6-16,3-6 16,-3 0-1,3 0-15,0 0 16,0 0-16,12-83 15,8 0 1,10-6-16,9 3 16,-1 18-1,-5 21-15,-7 17 16,-2 21 0,-6 6-16,-1 9 15,7 18 1</inkml:trace>
  <inkml:trace contextRef="#ctx0" brushRef="#br0" timeOffset="38808.874">20684 6559 0,'0'0'0,"0"0"15,0 0-15,0 0 16,0 0 0,0 0-16,-62 3 15,11 18 1,-11 9-16,-3-1 15,6-11-15,5-6 16,4-3 0,0-3-16,2 0 15,7 0 1,5-1-16,10 1 16,8 0-1,12 0-15,6 0 16,6-3-16,18 9 15,20 6 1,12 2-16,4 1 16,2-3-1,6 3-15,-3-4 16,-15-5 0,-11 0-16,-7-3 15,1 3-15</inkml:trace>
  <inkml:trace contextRef="#ctx0" brushRef="#br0" timeOffset="39326.114">19950 7024 0,'0'0'0,"0"0"0,0 0 15,0 0-15,0 0 16,0 0 0,0 0-16,53 18 15,-15-6 1,10 2-16,5 4 15,6 3 1,-6-6-16,-2-3 16,-1-1-16,-3 4 15,-2-3 1,-13-6-16,-8 0 16,-9 0-1,0-6-15,2 0 16,4 0-1</inkml:trace>
  <inkml:trace contextRef="#ctx0" brushRef="#br0" timeOffset="40443.015">21000 6642 0,'0'0'0,"0"0"0,0 0 16,0 0-1,0 0-15,33-20 16,-27 20-16,3 6 16,3 5-1,-1 10-15,-2 6 16,0 5 0,-3 4-16,0 2 15,-3-5 1,-3-1-16,-3 7 15,3-10-15,-3 1 16,0-6 0,3-4-16,-3-2 15,0-6 1,3 3-16,-3-3 16,0-1-1,0 1-15,0 0 16,0-3-16,3-3 15,0 0 1,0 0-16,0-3 16,0-3-1,0 0-15,0 0 16,0 0 0,0 0-16,0 0 15,30-80-15,-15 47 16,6-8-1,2-1-15,7 7 16,-1 2 0,1 7-16,-3 5 15,-4 6 1,1 0-16,0 9 16,-1 1-16,4-1 15,3-3 1,-1-3-16,-2 6 15,-6-3 1,-4 3-16,-5 3 16,-6 0-1,0 3-15,-3 3 16,0 0-16,0 0 16,0 3-1,0 0-15,0 0 16,0 6-1,0 6-15,0 5 16,3 7-16,0 14 16,-1-5-1,1 5-15,0-5 16,0-13 0,0 1-16,3-9 15,3-4 1</inkml:trace>
  <inkml:trace contextRef="#ctx0" brushRef="#br0" timeOffset="45358.067">1776 8480 0,'0'0'0,"0"0"0,0 0 0,-29-32 0,17 14 0,0 3 0,0-3 0,6 6 0,6 12 0,0-6 0,0 4 0,0 2 0,0 0 0,0 0 15,0 0-15,30 85 16,-1-11-1,7 12-15,5-3 16,-5-9-16,-1-9 16,-11-12-1,0-11-15,-7-10 16,-5-17 0,0 3-16,0-12 15,0-12 1,6-12-16,17-41 15,30-74 1,36-60-16,11-23 16,-29 30-16,-12 38 15,-11-6 1,-7 9-16,-6 33 16,12-1-1,1 13-15,-7 29 16,-6 20-16,1 19 15,5 11 1</inkml:trace>
  <inkml:trace contextRef="#ctx0" brushRef="#br0" timeOffset="49974.4">16261 8569 0,'0'0'0,"0"0"0,0 0 0,9-30 0,0 24 0,3 3 0,2 0 0,7 1 0,0-4 0,3 6 0,2 0 0,1 0 0,-1 0 0,7 0 16,11 6-16,4-6 16,-1 0-16,1 0 15,-4 0 1,-3 2-16,-2 1 15,-4 0 1,1 0-16,2 0 16,10 3-1,8 0-15,0-6 16,0 0 0,-8 0-16,-4 0 15,-2 6-15,-4-6 16,1 6-1,2-3-15,15 3 16,12-3 0,9-6-16,-6 0 15,-8 3-15,-4 0 16,-6 0 0,9 3-16,15 0 15,6-6 1,0 0-16,-6 0 15,-3-6 1,3 9-16,18-6 16,-1 0-1,-8 6-15,-9-3 16,-3 0-16,21-3 16,15-2-1,-16-4-15,-14 6 16,-12 0-1,-3-3-15,9 3 16,6 0-16,-6 0 16,-6-6-1,-2 9-15,-4-3 16,9-5 0,18-7-16,-1 12 15,-11-3 1,-12 3-16,-8 0 15,-7 0-15,3 6 16,7-6 0,5 6-16,0 0 15,-12 0 1,-6 6-16,-2 0 16,-1 0-16,-2 3 15,2 0 1,9 0-16,15 3 15,4 5 1,-7-2-16,-6-3 16,-3 0-1,-6-3-15,-5 3 16,2-1-16,12 1 16,9-3-1,-2 3-15,-4-6 16,-6 0-1,-3 0-15,4-3 16,11 3 0,12-6-16,2 0 15,-5 0-15,-6 0 16,-8 0 0,8 0-16,12 0 15,5-6 1,-5 6-16,-9-3 15,-3-3-15,6 3 16,18-3 0,-3-3-16,-18 3 15,-9 0 1,-12 6-16,-5 0 16,-1 6-1,6 0-15,3 0 16,1-3-1,-4 0-15,-6 3 16,-5 0-16,-4-3 16,-2 3-1,-1 0-15,4-1 16,5 4 0,10-3-16,8-3 15,3-3 1,0-3-16,-3 0 15,-6 0 1,4 0-16,2 3 16,9 0-16,-3-6 15,0 6 1,-9 0-16,-6 0 16,-5 0-1,-1-5-15,3 5 16,10 0-16,2 0 15,3-6 1,-3 6-16,-3-6 16,-2 0-1,-1 0-15,3 0 16,15-3-16,3 3 16,-6 0-1,-15 3-15,-5 0 16,-4 3-1,-3 0-15,1 0 16,8 0 0,9 0-16,6 0 15,-3-3-15,-5 3 16,-7-3 0,-3 0-16,-5 0 15,-7 3 1,-5 3-16,-15 18 15,-10 18-15</inkml:trace>
  <inkml:trace contextRef="#ctx0" brushRef="#br0" timeOffset="85620.477">8011 9637 0,'0'0'0,"-36"-6"0,24 3 0,6 3 0,0 0 0,0 0 0,1-3 0,5 0 0,-6 1 0,6 2 0,0 0 0,0 0 0,0-3 0,0 3 0,0 0 0,0-3 0,0 3 0,0 0 0,0 0 0,0 0 16,0 0-16,0 0 16,77 6-1,-42-4-15,1 4 16,-1-3 0,1-3-16,-1 6 15,7-6 1,-7 0-16,1 0 15,5 6-15,1-6 16,-1 6 0,0-6-16,1 0 15,-1 0 1,1 0-16,-1 0 16,-5-6-16,-1 6 15,1 0 1,5 0-16,1 6 15,5-6 1,6 0-16,-5 0 16,-1 6-1,0-3-15,-5 0 16,-1 3-16,-5 0 16,11 3-1,1-3-15,11 2 16,0-8-1,6-8-15,-6 2 16,-5 0 0,-7 6-16,-6-3 15,1 6-15,-1-3 16,1 6 0,11 0-16,0-6 15,7 0 1,5-6-16,-6-3 15,-6 0-15,0 3 16,1 3 0,-1 3-16,6 0 15,0 3 1,-5-3-16,-1 3 16,-6-3-1,1 0-15,-1 0 16,6 3-16,13 0 15,-1-3 1,-6 0-16,-6 3 16,0 0-1,-5 6-15,-1 2 16,12 4 0,6-3-16,10-6 15,13-18-15,1 3 16,-3-8-1,3 5-15,11 6 16,-11 0 0,-21 6-16,-8 3 15,-4 6 1,-3 3-16,6 8 16,6-2-16,6 0 15,6-9 1,-3-3-16,0 0 15,3-1 1,3 1-16,6-3 16,0 0-1,-9 0-15,-3 3 16,0-6-16,0 6 16,6-12-1,12 0-15,-3-3 16,-13-2-1,-4 11-15,-1 0 16,3 0 0,3-6-16,-6 6 15,-9 0-15,-6 0 16,-3 6 0,7 2-16,-4 1 15,0 0 1,3-3-16,3 0 15,-2 0 1,-1 0-16,-3 0 16,0-3-16,1 0 15,5 0 1,6 3-16,0-1 16,-3 1-1,-3-6-15,0 6 16,9-6-16,9 3 15,6 6 1,-3-3-16,-6-3 16,0 3-1,15-12-15,11 6 16,-2-3 0,-6-3-16,-3 0 15,-4 0-15,-2 0 16,-6 6-1,-3 0-15,-6-6 16,-6 6 0,-3-5-16,4 5 15,-1 0 1,3 0-16,-3 0 16,-3 5-16,0 1 15,3 0 1,6 0-16,9 0 15,6 0 1,0-3-16,-9-3 16,0 0-16,3-3 15,0 3 1,-3 0-16,-3 0 16,-3-3-1,0 0-15,0-3 16,0 0-1,0 0-15,-3 0 16,-9 1-16,1 5 16,-7 0-1,3 0-15,-3 0 16,-5-3 0,-1 0-16,-6 3 15,-5 0 1,-6 0-16,-4 0 15,-2 0-15,-6 0 16,-3-3 0,-1 0-1</inkml:trace>
  <inkml:trace contextRef="#ctx0" brushRef="#br0" timeOffset="88434.28">5400 10676 0,'0'0'0,"0"0"0,0 0 16,-36-6-1,6 0-15,-5-6 16,-6 6 0,-1 1-16,7 5 15,-7 0 1,7 5-16,-7 7 16,-5 0-16,-1 3 15,1 0 1,6-1-16,5 7 15,6 3 1,1 8-16,-1 10 16,7-1-1,5-5-15,6-4 16,6-8-16,12 6 16,0-4-1,12 7-15,5-1 16,1 1-1,6-1-15,-7 1 16,1 3-16,0 2 16,-7-5-1,7 5-15,-6-5 16,-6-4 0,0-2-16,-1-1 15,-5 7 1,-6 0-16,0 5 15,-12 3 1,1 13-16,-25 17 16,-11 12-16,-12-3 15,-1-15 1,1-6-16,18-18 16,5-8-1,12-12-15,1-1 16,-1-8-16,12 0 15,0-6 1,1 0-16,5-3 16,0 0-1,6 0-15,0-3 16,0 0 0,0 0-16,6 0 15,0 0-15,5 0 16,7 0-1,0 0-15,12 3 16,-1 0 0,1 8-16,-1-5 15,1 9 1,-12-3-16,-1 0 16,1 9-16,-12-4 15,0 10 1,0 8-16,0 7 15,0 2 1,0 7-16,0 2 16,0-3-1,0-3-15,-1 1 16,1-4-16,-6 7 16,6 2-1,6 3-15,0 6 16,-6-9-1,6 4-15,-6-7 16,0-3 0,0-2-16,-1-1 15,7 6-15,0 7 16,6 2 0,23 24-16,24 8 15</inkml:trace>
</inkml:ink>
</file>

<file path=ppt/ink/ink5.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06:33.532"/>
    </inkml:context>
    <inkml:brush xml:id="br0">
      <inkml:brushProperty name="width" value="0.05292" units="cm"/>
      <inkml:brushProperty name="height" value="0.05292" units="cm"/>
      <inkml:brushProperty name="color" value="#FF0000"/>
    </inkml:brush>
  </inkml:definitions>
  <inkml:trace contextRef="#ctx0" brushRef="#br0">1753 5056 0,'0'0'0,"0"0"0,5 62 0,19 3 0,6 24 0,-7-18 0,1-6 16,-6-14-16,-6-1 0,0 9 0,5 0 0,1 3 0,-6-5 0,-6-19 15,0-5-15,0-16 16,-6-2-16,6-9 16,-6-6-1,5 0-15,1 0 16,0-9 0,6-3-16,12-23 15,5-36 1,19-24-16,23-35 15,30-54-15,11-14 16,-11 44 0,-7 15-16,19 9 15,5 3 1,-17 23-16,0 4 16,-1-1-1</inkml:trace>
  <inkml:trace contextRef="#ctx0" brushRef="#br0" timeOffset="4701.938">21607 11886 0,'0'0'0,"0"0"0,0 0 0,0 0 0,9-38 0,3 26 0,3-9 0,3 7 0,-4-4 0,-2 12 0,-3 0 0,-3 0 0,0 6 0,-6 0 15,0 0 1,0 0-16,0 0 16,0 0-1,24 74-15,-24-41 16,-3 8-1,-3 6-15,-3 1 16,-3 8-16,-3-3 16,-3-5-1,4-7-15,-1-5 16,3-10 0,3-5-16,3-9 15,0 3-15,0-7 16,0 1-1,1-3-15,2 0 16,0-6 0,0 0-16,3 0 15,0 0 1,0 0-16,0 0 16,50-100-1,-17 28-15,11-10 16,-3-10-16,7 9 15,5 9 1,9 3-16,-9 15 16,-11 17-1,-12 13-15,-10 14 16,-5 3-16,-3 6 16,-3 3-1,0 3-15,0 3 16,-1 3-1,1 3-15,-3 11 16,-6 19-16,-3 20 16,-9 15-1,-5 0-15,-1-6 16,-3-15 0,-2-3-16,5-17 15,3-16 1,3 1-16,3-9 15,3 0-15,6-6 16,3 9 0,6-4-16</inkml:trace>
  <inkml:trace contextRef="#ctx0" brushRef="#br0" timeOffset="7515.99">23443 11451 0,'0'0'0,"0"0"0,0 0 16,-45 39-1,13 11-15,-10 27 16,-14 39-1,3 11-15,2-12 16,7-14 0,8-36-16,4-6 15,11-17-15,9-16 16,9-11 0,9-9-16,9 0 15</inkml:trace>
  <inkml:trace contextRef="#ctx0" brushRef="#br0" timeOffset="7742.724">23534 12064 0,'0'0'0,"0"0"0,0 0 16,0 0-1,0 0-15,0 0 16,0 0-1,-14 38-15,-4-5 16,0 0-16,3-4 16,6-2-1,6-6-15,6-10 16,0-5 0,3 6-16</inkml:trace>
  <inkml:trace contextRef="#ctx0" brushRef="#br0" timeOffset="7915.502">23792 11567 0,'0'0'0,"0"0"16,0 0-16,0 0 16,0 0-16,0 0 15,-30 32 1,27-8-16,6 3 15</inkml:trace>
  <inkml:trace contextRef="#ctx0" brushRef="#br0" timeOffset="8531.604">23274 11987 0,'0'0'0,"0"0"15,0 0-15,0 0 16,0 0-1,0 0-15,6-38 16,-6 20-16,-3 3 16,-3-9-1,-6-8-15,-6 5 16,-5-2 0,-13 2-16,-17 15 15,-15 6 1,0 12-16,3 12 15,-6 26-15,14 15 16,22-2 0,17-1-16,15-12 15,9-5 1,9-4-16,11-5 16,19-4-16,17-5 15,15-9 1</inkml:trace>
  <inkml:trace contextRef="#ctx0" brushRef="#br0" timeOffset="9060.259">24070 11839 0,'0'0'0,"0"0"0,0 0 16,33-18 0,-30 12-16,-3 6 15,0 0 1,0 0-16,0 0 16,-27 18-1,15-3-15,0 3 16,4 2-16,5 4 15,3-3 1,3 5-16,0-2 16,0 0-1,-3-1-15,-9 1 16,-12 6 0,-18 2-16,-8-5 15,3-6-15,11-15 16,12-1-1,15-5-15,6 0 16,0 0 0</inkml:trace>
  <inkml:trace contextRef="#ctx0" brushRef="#br0" timeOffset="9315.466">24757 11508 0,'0'0'0,"0"0"0,0 0 16,0 0-1,0 0-15,-53 65 16,-3 50-16,-10 51 16,-8 6-1,15-42-15,15-36 16,11-23-1,15-20-15,7-16 16,2-14-16</inkml:trace>
  <inkml:trace contextRef="#ctx0" brushRef="#br0" timeOffset="9698.521">24307 11878 0,'0'0'0,"0"0"15,0 0-15,0 0 16,0 0 0,53-3-16,-17 0 15,5-9 1,7 0-16,2 6 16,-6 3-1,1 0-15,-4 0 16,-2 3-16,-13 3 15,-8 0 1,-3 3-16,-3 3 16,0 12-1,-6 2-15,-6 10 16,-9 5 0,0 1-16,-3-1 15,3-11-15,3-9 16,3-1-1,3-2-15,9-3 16,9 0 0</inkml:trace>
  <inkml:trace contextRef="#ctx0" brushRef="#br0" timeOffset="9800.078">25026 11738 0,'0'0'0,"0"0"15,0 0 1</inkml:trace>
  <inkml:trace contextRef="#ctx0" brushRef="#br0" timeOffset="10147.67">25086 11759 0,'0'0'0,"-12"68"0,0 15 16,-6 3-16,3-18 16,4-30-1,2-17-15,3-15 16,3-6 0,3 0-16,0 0 15,0 0 1,32-59-16,-11 26 15,-3 10-15,-3 8 16,-3 9 0,-4 6-16,1 6 15,-3 3 1,0 11-16,0 4 16,0 15-1,9 5-15,11 18 16</inkml:trace>
  <inkml:trace contextRef="#ctx0" brushRef="#br0" timeOffset="10917.648">25648 11931 0,'0'0'0,"0"0"0,-32-39 15,14 33 1,-3 6-16,-17 21 16,-22 21-1,-17 40-15,18 7 16,24-18-16,23-17 16,18-25-1,14-17-15,19-12 16,35-15-1,36-20-15</inkml:trace>
  <inkml:trace contextRef="#ctx0" brushRef="#br0" timeOffset="11181.664">26074 11552 0,'0'0'0,"0"0"0,0 0 16,0 0-16,-35 92 15,-1 59 1,1 29-16,11-38 16,15-35-1,9-18-15,6-33 16,6-21-1,3-23-15,3-12 16</inkml:trace>
  <inkml:trace contextRef="#ctx0" brushRef="#br0" timeOffset="11347.676">25891 11854 0,'0'0'0,"0"0"0,0 0 15,0 0-15,0 0 16,0 0 0,65-45-16,50 25 15,45 2 1</inkml:trace>
  <inkml:trace contextRef="#ctx0" brushRef="#br0" timeOffset="12235.918">27140 11759 0,'0'0'0,"0"0"16,0 0-16,0 0 16,0 0-1,-65 30-15,-6 41 16,-24 23-1,9-8-15,24-24 16,18-14 0,11-19-16,15-5 15,10-15-15,5-9 16,3 0 0</inkml:trace>
  <inkml:trace contextRef="#ctx0" brushRef="#br0" timeOffset="12581.099">26817 11534 0,'0'0'0,"27"-62"15,0 15 1,-4 2-16,-5 19 16,-3 8-1,-3 6-15,-3 3 16,0 3-16,-4 3 15,4 3 1,0 0-16,3 6 16,0 18-1,0 20-15,-6 27 16,-9 30 0,0 35-16,3-9 15,9-29 1,5-21-16,7-21 15,6-11-15,20-1 16,12 6 0,9-2-16</inkml:trace>
  <inkml:trace contextRef="#ctx0" brushRef="#br0" timeOffset="13129.567">27395 12845 0,'0'0'0,"0"0"16,3-32-16,0 5 15,6 0 1,2-2-16,1-4 16,0 13-1,0-4-15,-3 12 16,0 6-16,-3 6 15,-6 0 1,0 0-16,0 0 16,0 0-1,23 74-15,-14-53 16,3-3 0,6-1-16,8-2 15</inkml:trace>
  <inkml:trace contextRef="#ctx0" brushRef="#br0" timeOffset="13276.353">27726 12262 0,'0'0'0,"-26"-29"0,20 26 16,0 3-16,6 0 15,0 0 1,0 0-1</inkml:trace>
  <inkml:trace contextRef="#ctx0" brushRef="#br0" timeOffset="15206.401">28209 12250 0,'0'0'0,"0"0"16,0 0-16,-36-26 15,30 26 1,3-6-16,0 6 16,3-6-1,0 6-15,0 0 16,0 0-16,95-27 16,-50 15-1,2 7-15,0-4 16,-2 3-1,-1 0-15,9 0 16,-2 6 0,-7 0-16,-2 0 15,-4 6-15,-2-6 16,-1 0 0,-2 0-16,-1 0 15,1 0 1,-4 0-16,-2 0 15,3 0-15,5 0 16,7 0 0,2 0-16,-3 0 15,-2 0 1,-1-6-16,1 6 16,-4-6-1,1 6-15,-1-6 16,1 6-16,2-3 15,4 0 1,-1 0-16,4 0 16,-1 0-1,1 0-15,-7 0 16,1-3 0,-4 6-16,-5-5 15,-1 5 1,1-6-16,2 6 15,7 0-15,8 0 16,7 0 0,5 0-16,-3 0 15,-6 0 1,-2-3-16,-4 0 16,1-3-16,2 0 15,-3-3 1,-2 3-16,-7 6 15,-8 0 1,-6 0-16,-12 6 16,-9 6-1</inkml:trace>
  <inkml:trace contextRef="#ctx0" brushRef="#br0" timeOffset="16030.517">30269 11875 0,'0'0'0,"0"0"16,0 0-16,0 0 15,0 0 1,24-30-16,-18 27 16,3 3-1,2 0-15,-11 0 16,33 6-16,-15 0 15,3 0 1,-1 3-16,7 0 16,-3-1-1,-1-2-15,-2 0 16,0 0 0,-1 0-16,1 0 15,3 3 1,0-3-16,-1 6 15,-2 2-15,0-5 16,-4 0 0,-5-3-16,0 0 15,-3-3 1,-3 0-16,0 0 16,0 0-1,0 0-15,0 0 16,-1 0-16,-2-3 15,0 6 1,0-6-16,0 6 16,-3-6-1,0 6-15,0-4 16,0-2 0,0 0-16,0 0 15,0 0-15,-106 42 16,50-15-1,-4 11-15,4-5 16,9-4-16,2-8 16,1 6-1,2-10-15,10 1 16,5-3 0,7-9-16,5 6 15,12-4 1,9-2-16</inkml:trace>
  <inkml:trace contextRef="#ctx0" brushRef="#br0" timeOffset="18167.754">31548 12321 0,'0'0'0,"-6"-38"16,3 23-16,-3-3 15,-3 10-15,-3-4 16,-2 0 0,-4 6-16,-3 6 15,-2 0 1,-7 6-16,-3 12 15,-2 8-15,-1 13 16,10-1 0,8-8-16,6-9 15,6-7 1,6-8-16,3 0 16,-3-6-1,0 0-15,0 0 16,62-71-1,-23 15-15,14-24 16,-3-3-16,-5-3 16,-7 6-1,-2 12-15,-13 15 16,-5 9 0,-9 11-16,-3 4 15,-6 11 1,0 3-16,0 0 15,0 0-15,0 1 16,0 2 0,0 6-16,0 0 15,3 0 1,-3 3-16,0-3 16,3 6-16,-3 9 15,0-9 1,-12 68-16,0 21 15,3 0 1,3-4-16,1-8 16,-4-14-1,6-25-15,3-8 16,0-10-16,3-2 16,0-3-1,0-3-15,0-3 16,-3 2-1,0 1-15</inkml:trace>
  <inkml:trace contextRef="#ctx0" brushRef="#br0" timeOffset="18681.046">31326 12212 0,'0'0'0,"0"0"0,0 0 16,0 0-1,0 0-15,0 0 16,6-33-16,-6 19 16,-3-4-1,-3-3-15,-6-3 16,-9 10 0,-8 2-16,-4 0 15,-2 12-15,-7 6 16,-5 12-1,-3 11-15,-1 13 16,7 11 0,5 18-16,16-9 15,17-12 1,9-17-16,6-6 16,14-7-16,10-8 15,14-6 1,1-9-16,2-9 15,6-5 1,0 5-16</inkml:trace>
  <inkml:trace contextRef="#ctx0" brushRef="#br0" timeOffset="18888.622">31717 12185 0,'0'0'0,"0"0"0,0 39 15,-3-1-15,0 7 16,-3-7 0,3-5-16,-3-10 15,0-2 1</inkml:trace>
  <inkml:trace contextRef="#ctx0" brushRef="#br0" timeOffset="19097.349">31859 11756 0,'0'0'0,"0"0"0,0 0 16,0 0-16,0 0 16,0 42-1,-3-19-15,-3 16 16</inkml:trace>
  <inkml:trace contextRef="#ctx0" brushRef="#br0" timeOffset="20753.758">32072 12354 0,'0'0'0,"0"0"0,12-41 16,-3 23 0,-3 6-16,0 0 15,-1-3-15,-2 9 16,0-2-1,-3-1-15,0 0 16,-3-3 0,-2 6-16,-4 0 15,-6 3-15,-3 0 16,18 3 0,-41 12-16,11 6 15,-3 8 1,7 7-16,5 0 15,12-10 1,6 1-16,6-9 16,9 2-16,3-2 15,3-3 1,2-3-16,-2-6 16,0-3-1,-3-3-15,-3-6 16,-1 3-1,-2 0-15,-3 3 16,-3 0-16,0 3 16,0 3-1,-3 0-15,3 9 16,3 15 0,9 14-16,2 12 15</inkml:trace>
  <inkml:trace contextRef="#ctx0" brushRef="#br0" timeOffset="21180.467">32652 12203 0,'0'0'0,"0"0"0,0 0 16,0 0-1,0 0-15,-35-18 16,-10 24-16,-17 15 15,-12 17 1,-3 33-16,18 3 16,20-14-1,22-10-15,11-17 16,9-4-16,6 4 16,2 5-1,7 9-15,0 16 16,-9 14-1,-6-6-15,-6 0 16,-9-9 0,-9-9-16,-5-9 15,-16-2-15,-17-13 16,-9-11 0,6-12-16,5-6 15,7-15 1,12-14-16,17-30 15,15-24 1</inkml:trace>
  <inkml:trace contextRef="#ctx0" brushRef="#br0" timeOffset="22658.555">32877 12431 0,'0'0'0,"0"0"16,0 0-16,0-30 15,-3 21 1,-3 1-16,-3 2 15,-2 6 1,11 0-16,-48 38 16,22 1-16,5-4 15,6-8 1,9-12-16,3-4 16,3-5-1,3-6-15,-3 0 16,0 0-1,56-74-15,-29 39 16,-9 5-16,-6 15 16,-6 4-1,-3 11-15,-3 0 16,0 8 0,0-8-16,-6 36 15,3-9-15,3 8 16,6 13-1</inkml:trace>
  <inkml:trace contextRef="#ctx0" brushRef="#br0" timeOffset="22878.48">33055 12490 0,'0'0'0,"0"0"16,0 0-16,0 0 15,0 0 1,0 0-16,50 15 16,-5-15-1,23 6-15,15-3 16,-4 3-16,-5 12 16,-2 14-1</inkml:trace>
  <inkml:trace contextRef="#ctx0" brushRef="#br0" timeOffset="28996.674">27729 12212 0,'0'0'0,"0"0"0,0 0 0,0 0 0,0 0 0,0 0 0,0 0 0,0 0 0,0 0 0,0 0 0,0 0 0,0 0 0,0 0 0,0 0 0,33-18 0,-24 18 0,5 0 0,4-3 16,3-3-16,3 6 15,2-6 1,4 6-16,-1-6 16,1 6-16,9-5 15,5 5 1,12 0-16,0-3 16,-2 0-1,-7 0-15,-2 3 16,-4 0-1,-3 0-15,1 0 16,5 0-16,16 0 16,-1 0-1,-3 0-15,-6 0 16,-2 0 0,-7 0-16,1 0 15,-1 0 1,9-3-16,15 0 15,7 0-15,-4 0 16,-12 3 0,-9 0-16,-2 0 15,-7 0 1,4-6-16,2 6 16,6-6-1,7 6-15,5-6 16,-6 6-16,-9 0 15,-5 0 1,-7 0-16,-2-3 16,-1 0-1,1 0-15,8 0 16,13 0-16,11-3 16,3 0-1,-9 6-15,-9-5 16,-5 5-1,-10 0-15,-2 0 16,-3 0 0,-7 0-16,-2 0 15,-6 0-15,-6 5 16,-6-5 0</inkml:trace>
  <inkml:trace contextRef="#ctx0" brushRef="#br0" timeOffset="29761.017">30163 11759 0,'0'0'0,"0"0"16,20-32-16,-11 26 15,0-3-15,0 3 16,0 0-1,-3 0-15,0 6 16,3 0 0,-9 0-16,23 6 15,-5 6 1,6 0-16,2 2 16,10 7-16,2 3 15,1 2 1,-1-2-16,-2-3 15,-1 0 1,7-4-16,-1 10 16,-8-9-1,-7 2-15,-2-8 16,-6 0-16,-6-3 16,-3-3-1,-3-3-15,-1 0 16,-2 0-1,0 0-15,0-3 16,-3 6 0,0-6-16,-3 6 15,-6 0-15,-14 5 16,-28 10 0,-11 12-16,3-1 15,3 1 1,6-4-16,5-5 15,-2 3-15,-1-1 16,7 1 0,2 0-16,10-10 15,5-5 1,3 0-16,7-9 16,2-3-1,0-3-15</inkml:trace>
  <inkml:trace contextRef="#ctx0" brushRef="#br0" timeOffset="39843.222">21486 12677 0,'0'0'0,"0"0"0,0 0 0,0 0 0,0 0 0,0 0 0,0 0 0,0 0 0,30-12 0,-25 12 0,1 6 0,3 0 0,0 0 0,0-1 16,-3-2-1,3 3-15,0 0 16,-3-6 0,2 6-16,1-6 15,-3 6-15,3 0 16,0 0-1,0 0-15,0-3 16,0 3 0,0-6-16,-1 6 15,1-6 1,0 6-16,0-4 16,0 1-16,0 0 15,0-3 1,3 0-16,2 0 15,4-3 1,12-2-16,11-7 16,7-3-1,-4-3-15,-3 6 16,-5-2-16,-3-4 16,-4 6-1,1 3-15,-4 0 16,1 0-1,-3 3-15,-4 0 16,-2 1-16,-3-1 16,3 0-1,-1 3-15,1-3 16,0 0 0,0 6-16,0-6 15,-1 6 1,1 6-16,0-6 15,0 6 1,-1-6-16,-2 9 16,0-3-16,0 0 15,0-1 1,-1 1-16,-2 0 16,0 0-1,0 0-15,0 3 16,0-3-16,-1 6 15,1-3 1,-3-3-16,3-1 16,0-2-1,0 0-15,-1-3 16,4 0 0,0 0-16,0 0 15,6 0-15,5-6 16,10-2-1,8-4-15,4 0 16,-1 0 0,0-3-16,-5 9 15,-7-3-15,-2 1 16,-4 2 0,-2-3-16,-6 9 15,-3 0 1,-4 0-16,4 0 15,0 0 1,0 6-16,-1 0 16,1 0-1,0 2-15,-3-2 16,0 6-16,-1-3 16,1 0-1,0 0-15,0 3 16,0-3-1,2-1-15,4 1 16,3-3-16,-4 0 16,1-6-1,0 0-15,0 0 16,5 0 0,4-6-16,2-6 15,4 6 1,5-5-16,10-4 15,-4 9-15,-3 0 16,-5 3 0,-4 0-16,-5 3 15,-3 3 1,-4 0-16,1 3 16,0 0-1,-4 0-15,1 0 16,-3 3-16,0-1 15,-1 1 1,-2-3-16,0 6 16,3-3-1,0 3-15,2 0 16,4-1-16,3-2 16,5-3-1,4-6-15,2 0 16,1 0-1,-1-6-15,1-3 16,-1-2 0,-2 5-16,2-3 15,4-3 1,8 0-16,3 0 16,1 3-16,-7 4 15,-6 2 1,-8 0-16,-4 3 15,-5 0 1,0 3-16,-3 0 16,-4-1-16,1 1 15,-3 0 1,-3 3-16,0 0 16,-1 0-1,1 3-15,0-3 16,3 0-1,0 0-15,2-6 16,7 6-16,3-6 16,5 0-1,7-6-15,2 3 16,4-3 0,-1-3-16,-2 0 15,-1-3 1,3 6-16,10-2 15,-1 5-15,-6 3 16,-5 3 0,-4-1-16,-5 4 15,-7 0 1,-2 6-16,-3-3 16,-3 0-1,-4 0-15,1-3 16,0 0-16,0 0 15,0-4 1,2 1-16,1-3 16,3 0-1,8-3-15,13-5 16,8 2-16,4-3 16,-4 3-1,-9 0-15,-8 3 16,-6 3-1,-4 0-15,-2 0 16,-3 3 0,-1 0-16,1 0 15,-3 0-15,0 0 16,0 0 0,-1-3-16,1 0 15,3 6 1,0-6-16,2 6 15,7 0 1,6-4-16,8 1 16,4 6-16,-1 3 15</inkml:trace>
  <inkml:trace contextRef="#ctx0" brushRef="#br0" timeOffset="55756.55">30891 13100 0,'0'0'0,"0"0"0,0 0 0,0 0 0,0 0 0,0 0 0,0 0 0,0 0 0,0 0 0,0 0 0,0 0 0,0 0 0,0 0 0,0 0 0,0 0 0,0 0 0,0 0 0,0 0 0,0 0 0,0 0 0,0 0 0,0 0 0,0 0 0,0 0 0,0 0 0,0 0 0,44-6 0,7 3 0,17 0 16,6-3-16,-3 3 15,0 0-15,3 0 16,6-3 0,3 0-16,-4 0 15,1-14 1,-3-4-16,0-3 16,-6 10-16,-3 2 15,-2-3 1,-7 6-16,0 3 15,3 9 1,3 0-16,-3 0 16,-5 0-1,-7 0-15,-14 0 16,-13 3-16,-11 3 16</inkml:trace>
  <inkml:trace contextRef="#ctx0" brushRef="#br0" timeOffset="58042.43">31477 13298 0,'0'0'0,"0"0"15,0 0-15,0 0 16,0 0-16,0 0 16,0 0-1,30-18-15,-25 18 16,4 3 0,0 0-16,-3 0 15,0 3 1,0-3-16,0 3 15,-3 0-15,0 6 16,-3-3 0,0 2-16,0-11 15,-6 39 1,0-9-16,0-4 16,-3 1-16,0 5 15,-3-2 1,1-3-16,-4 5 15,0-5 1,0 2-16,-3-2 16,-2 6-1,-1 2-15,-3-2 16,1-1-16,-7 1 16,-2 5-1,-1-5-15,-3-1 16,-2 4-1,-4-4-15,-2 1 16,3-1 0,-1-5-16,4 0 15,2-4 1,1 4-16,-4-3 16,-2 2-16,-10 4 15,-2-3 1,3-7-16,5-2 15,4-3 1,2-3-16,4 5 16,-1 1-16,-2 3 15,-6 0 1,-1 2-16,-2-2 16,-4 0-1,-8 2-15,-6 4 16,-3 3-1,6-10-15,-3 7 16,-9-9-16,-9 5 16,3-8-1,9 3-15,6-3 16,3-3 0,-7-1-16,-13 1 15,-4-3 1,15-3-16,6 0 15,8 0-15,4-3 16,-12-3 0,-12 3-16,0 0 15,12-3 1,9 0-16,5 0 16,4 0-1,0-3-15,-7 0 16,-8-6-16,-3 3 15,3 0 1,6 3-16,5-3 16,4-3-1,2 1-15,-2-4 16,-6 3 0,-6-6-16,-4 0 15,10 3-15,3 1 16,2-4-1,7 0-15,-3-9 16,-1 7 0,-2-10-16,-3 9 15,-1-3-15,4 4 16,-1-10 0,1 6-16,0-2 15,5 2 1,7 3-16,-1 0 15,7-2 1,-4 5-16,6-3 16,-5-3-16,-4-2 15,-2 2 1,-1-3-16,-2-2 16,2 2-1,4 3-15,2-2 16,1-4-1,-1 0-15,1 1 16,2-7-16,0 4 16,1-4-1,-1 6-15,4 4 16,-7-1 0,-2 0-16,-4 1 15,-2-1 1,-1-3-16,7 10 15,2-4-15,6 0 16,4 3 0,-1 1-16,0-4 15,1-3 1,-1-2-16,0-7 16,1 1-1,-1-7-15,3 10 16,1-4-16,2 0 15,0 7 1,0 5-16,0-3 16,1 1-1,-4-4-15,0 0 16,3 4-16,1-4 16,2 6-1,3-2-15,0 5 16,0-3-1,4 4-15,-1-4 16,0 6 0,0-3-16,0 3 15,3 1-15,0-1 16,0 9 0,3 0-16,0 0 15,0 3 1,0 3-16,3 0 15,0 3 1,0 3-16,-3 6 16,3 3-16,-3 2 15,3 13 1,0-3-16,3 5 16,0 1-1,0-1-15,0 7 16,0 5-16,-3 1 15,0 5 1,-3 6-16,0-12 16,3-8-1,0-12-15,0-1 16,0-8 0,-3 3-16,3-6 15,0-3 1,0-3-16,0-1 15,0-2-15</inkml:trace>
  <inkml:trace contextRef="#ctx0" brushRef="#br0" timeOffset="58822.319">25704 12940 0,'0'0'0,"0"0"16,0 0-1,0 0-15,0 0 16,0 0-16,0 0 15,0 0 1,0 0-16,0 0 16,0 0-1,-23-27-15,23 21 16,0 6 0,0 0-16,0 0 15,0 0-15,0 0 16,3 0-1,0 0-15,3 0 16,5 0 0,7 0-16,6 9 15,2-3-15,4 3 16,6 0 0,8 9-16,9-3 15,6-4 1,10-5-16,5 6 15,3 0 1,-12 3-16,-3 0 16</inkml:trace>
  <inkml:trace contextRef="#ctx0" brushRef="#br0" timeOffset="61555.864">29168 14378 0,'0'0'0,"18"-47"0,-9 23 15,-4 4 1,1 2-16,-3 9 15,0 0 1,0 0-16,0 3 16,-3 0-1,0 6-15,-3 0 16,-3 0-16,6 0 16,-35 27-1,-4 5-15,-17 22 16,-9 20-1,-3 0-15,-6-9 16,-6 6-16,3 3 16,12-9-1,9-6-15,2 15 16,10-15 0,5-2-16,7-19 15,11-11 1,6-10-16,4-8 15,8-3-15,3-6 16</inkml:trace>
  <inkml:trace contextRef="#ctx0" brushRef="#br0" timeOffset="62471.682">28410 14236 0,'0'0'0,"0"0"16,0 0-16,0 0 16,0 0-1,0 0-15,0 0 16,0 0-1,0 0-15,0 0 16,0 0-16,0 0 16,-3 27-1,12-9-15,0-4 16,0-2 0,3 9-16,2-3 15,4 11-15,0-2 16,3 0-1,-1-1-15,1-2 16,0 0 0,0-1-16,-4-5 15,4 0 1,-3 0-16,3-4 16,-4 7-1,1-3-15,-3-3 16,0-1-16,-1 1 15,1 0 1,0-3-16,0 6 16,0-1-1,-1-2-15,1 3 16,0-3-16,0 2 16,0-2-1,2-3-15,1 6 16,0-3-1,0-4-15,-3 7 16,2-3 0,1 3-16,12 8 15,8 7-15</inkml:trace>
  <inkml:trace contextRef="#ctx0" brushRef="#br0" timeOffset="74119.59">22401 8921 0,'0'0'0,"0"0"0,0 0 0,0 0 0,44-30 0,-20 22 0,2 8 0,-2 0 0,0 0 0,-1 14 0,-2 10 0,-6 15 15,-6 14-15,-9 21 0,-3 18 16,-3-7-16,-3-8 16,-3-12-1,0-17-15,1-10 16,-1-14-1,3-3-15,3-10 16,0-5 0,3-6-16,3 0 15,0 0 1,0 0-16,9-71 16,6 9-16,8-15 15,10 3 1,8-6-16,4 9 15,2 3 1,1 9-16,-13 21 16,-11 23-1,-6 9-15,-7 9 16,-2 9-16,0 11 16,0 10-1,-3 5-15,-3 13 16,-6 2-1,-3 9-15,-12 3 16,0 3-16,4-8 16,2-1-1,6-12-15,15-8 16,9 2 0</inkml:trace>
  <inkml:trace contextRef="#ctx0" brushRef="#br0" timeOffset="74702.773">23910 9028 0,'0'0'0,"0"0"0,0 0 15,0 0 1,0 0-16,-6 53 16,-20 36-1,-7 11-15,4-8 16,5-21-1,9-21-15,9-17 16,12-21-16,3 0 16</inkml:trace>
  <inkml:trace contextRef="#ctx0" brushRef="#br0" timeOffset="74902.27">24174 8551 0,'0'0'0,"0"0"0,0 0 15,0 0 1,0 0-16,0 0 16,0 0-1,-15 45-15,15-22 16,6-8-1</inkml:trace>
  <inkml:trace contextRef="#ctx0" brushRef="#br0" timeOffset="75319.703">24360 8921 0,'0'0'0,"0"0"0,0 0 16,0 0-1,-38 21-15,23 5 16,-6 10 0,-2 17-16,-4 3 15,3 4-15,7-19 16,5-14 0,6-13-16,6-11 15,0-3 1,0 0-16,0 0 15,71-100-15,-24 55 16,-5 13 0,-10 11-16,-5 9 15,-3 6 1,-4 0-16,-2 12 16,0 0-1,0 6-15,-4 9 16,-5 11-1,0 13-15,0 5 16,6-17-16,6-13 16</inkml:trace>
  <inkml:trace contextRef="#ctx0" brushRef="#br0" timeOffset="77069.469">25186 9022 0,'0'0'0,"0"0"0,0 0 15,0 0 1,0 0-16,0 0 16,3-39-1,-9 16-15,-5 5 16,-10-3-16,-9 9 16,-8 12-1,-24 21-15,-7 20 16,10 19-1,15 17-15,14-1 16,15-19 0,12-19-16,9-11 15,9-15-15,12-6 16,8-18 0,25-30-16,11-26 15,6-21 1,0-11-16,2-19 15,1 7 1,-14 8-16,-13 16 16,-15 17-16,-11 14 15,-12 16 1,-9 11-16,-6 13 16,-3 8-1,-3 3-15,0 6 16,6 0-1,0 0-15,-59 44 16,11-5-16,-2 14 16,0 21-1,-7 24-15,4 14 16,6-8 0,14-16-16,15-28 15,13-1-15,7-9 16,10-6-1,6-8-15,6-9 16,5-10 0,7-8-16,2-3 15,1-12 1,2-3-16,7-14 16,-4-7-16,-3-8 15,-2-10 1,-6 4-16,-10 5 15,-11 13 1,-6 8-16,-3 6 16,-3 3-1,-3 6-15,-3 3 16,-3 0-16,9 0 16,0 0-1,-41 45-15,32-16 16,6 4-1,9 11-15,9 10 16,5-13-16,7-14 16,6-13-1,2-11-15,15-14 16,16-19 0,2-11-16,-12-4 15,-6-5 1,-11-1-16,-7 13 15,-11 8 1,-6 10-16,-6 5 16,-3 3-16,-3 6 15,-3 6 1,0-6-16,0 6 16,0-3-1,0 0-15,0 0 16,0 3-1,0 0-15,0 0 16,-3 0-16,3 0 16,0 0-1,0 0-15,-39 86 16,-8 36 0,-7 37-16,1 7 15,12-9-15,-1-15 16,13-38-1,5-28-15,3-7 16,1-16 0,-1-3-16,3 0 15,0-11 1,3-7-16,4-14 16,2-9-16,3-12 15,3-9 1,0-20-16,12-45 15,9-74 1,11-15-16,16 0 16,11 7-1,15 5-15,-6 38 16,-9 28-16,-11 28 16,-10 25-1,-11 14-15,-6 21 16,-4 6-1,1 12-15,-3 17 16,0 22 0,-9 5-16,-9-3 15,-3-15-15,-3-5 16,-3-7 0,-2-14-16,-1-3 15,-3-15 1,-3-9-16,4-12 15,8-8-15,6 5 16,3-6 0</inkml:trace>
  <inkml:trace contextRef="#ctx0" brushRef="#br0" timeOffset="77405.411">26498 9412 0,'0'0'0,"0"0"0,17 57 16,4-16-16</inkml:trace>
  <inkml:trace contextRef="#ctx0" brushRef="#br0" timeOffset="79305.134">27122 9176 0,'0'0'0,"0"0"0,0 0 15,60-12 1,-7 0-16,15-6 16,0-3-1,-3-5-15,-3-1 16,3-2 0,-5 2-16,-7 6 15,-12-2-15,-8 2 16,-9-3-1,-4 3-15,-5-2 16,-6 8 0,-3-3-16,-3 3 15,-3 1-15,0-1 16,-6 6 0,-3-3-16,-3 0 15,0 0 1,-2 9-16,-1 1 15,0-1 1,3 0-16,-3 0 16,1 0-16,-1 3 15,0 0 1,-3 3-16,-3 3 16,-2 2-1,-1 4-15,0 3 16,1-3-1,-1 12-15,0-4 16,1 13 0,2 11-16,-3 7 15,4 5-15,5 3 16,12-9 0,9 9-16,9-8 15,11-13 1,7-5-16,5-21 15,7-18-15,14-9 16,15-27 0,-9-11-16,-12 0 15,-14 6 1,-10 5-16,-8 10 16,-3 8-16,-3 3 15,-4 3 1,-2 1-16,0 8 15,-3 3 1,0 0-16,0 0 16,-3 0-1,0 6-15,0-6 16,0 6-16,0-3 16,0 0-1,0 3-15,0 0 16,-3 3-1,0 0-15,0-3 16,0 0 0,-12 36-16,6-16 15,0 1-15,3 6 16,0 2 0,3 10-16,3 11 15,0-2 1,3-13-16,-3-14 15,6-15 1,-9-6-16</inkml:trace>
  <inkml:trace contextRef="#ctx0" brushRef="#br0" timeOffset="79475.06">28179 8377 0,'0'0'0,"0"0"0,0 0 16,0 0-16,12 53 16,-18-15-1,-6 7-15,-3-1 16</inkml:trace>
  <inkml:trace contextRef="#ctx0" brushRef="#br0" timeOffset="80752.221">28227 9202 0,'0'0'0,"0"0"0,29-26 16,-5-1-1,5-17-15,4-13 16,-3 1-16,-10-6 15,-8 9 1,-9 14-16,-3 10 16,-6 8-1,-6 9-15,-8 6 16,-22 12-16,-17 18 16,-6 26-1,9 9-15,17 12 16,15 3-1,13 18-15,8-3 16,9 5 0,2-5-16,4-3 15,-6-15-15,-6-15 16,-6-11 0,-6-1-16,-2-11 15,-1-7 1,0-14-16,0-6 15,0-6 1,1-15-16,-4-8 16,3-10-16,3 12 15,6-2 1,6 8-16,12-9 16,24-20-1,52-27-15,40-30 16,-4-14-16,-29 32 15,-27 27 1,-15 23-16,-14 12 16,-16 15-1,-5 1-15,-3 5 16,-3-3 0,0 0-16,2-3 15,1-3-15,3-3 16,0-6-1,-3-3-15,-4 4 16,-5-4 0,-6 9-16,-6-3 15,-5-2 1,-13 2-16,-6 3 16,1 0-16,8 6 15,6 6 1,3 6-16,0 12 15,7 9 1,5 5-16,11 12 16,13 10-1,12-10-15,-1-20 16,1-12-16,-4-18 16,4-6-1,5-15-15,4-11 16,2-13-1,-3-2-15,-11 12 16,-6 8-16,-10 13 16,-5 8-1,-3 6-15,-6 6 16,-3 0 0,0 0-16,-12 44 15,0 1 1,-2 8-16,2-3 15,3-5 1,0-13-16,3-14 16,3 0-16,3-10 15,0-8 1,0 0-16,0 0 16,50-65-1,-2 15-15,-1 12 16,-11 17-1,-7 9-15,-8 6 16,-6 12-16,0 0 16,-1 9-1,-2 2-15,-3 16 16,-6 6 0,-3-1-16</inkml:trace>
  <inkml:trace contextRef="#ctx0" brushRef="#br0" timeOffset="81188.185">29618 8776 0,'0'0'0,"0"0"16,0 0-16,0 0 16,-6 36-1,0 14-15,3 15 16,3 6-1,6-6-15,0-15 16,0-17-16,3-15 16,0-6-1,-9-12-15,38-24 16,1-20 0,5-22-16,-3-16 15,-8-1 1,-15 21-16,-6 29 15,-9 21-15,-3 9 16,0 3 0</inkml:trace>
  <inkml:trace contextRef="#ctx0" brushRef="#br0" timeOffset="81785.384">30077 8900 0,'0'0'0,"38"-6"0,-8 9 16,-1 0-16,-5-3 15,-9 0 1,-3-3-16,-6 0 16,-6 0-1,0 3-15,0 0 16,0 0 0,-98 24-16,45 9 15,5 5-15,16 1 16,11-7-1,12-8-15,6 3 16,6-10 0,3-2-16,3-3 15,3-6-15,0 0 16,2 0 0,4-6-16,6-12 15,8 0 1,4-15-16,0-2 15,-7-7 1,-8 4-16,-6 2 16,-6-2-1,-7 5-15,-7-3 16,-10-2-16,-9-1 16,-3 15-1,-2 4-15,2 8 16,-2 18-1,-7 8-15,-5 25 16,2 26 0,12 9-16,19 11 15,16-8 1,19-12-16,23-12 16,10-20-16,-10-21 15,-9-18 1,1-3-16,8-9 15</inkml:trace>
  <inkml:trace contextRef="#ctx0" brushRef="#br0" timeOffset="82070.711">30920 8844 0,'0'0'0,"0"0"0,0 0 16,-56 39-16,0 20 16,-9 18-1,9 6-15,17-6 16,21-21-16,15-18 16,12-5-1,12-15-15,9-4 16,8-17-1,15-20-15,12-10 16,18-17 0,6 0-16</inkml:trace>
  <inkml:trace contextRef="#ctx0" brushRef="#br0" timeOffset="82252.128">31430 8590 0,'0'0'0,"8"-39"16,-8 39-16,0 0 15,0 0-15,-29 104 16,-10 23 0,-5 12-1,-3 0-15,2-23 16,10-34-16,5-28 16,3-16-1</inkml:trace>
  <inkml:trace contextRef="#ctx0" brushRef="#br0" timeOffset="83201.817">30994 8815 0,'0'0'0,"0"0"0,33 17 15,11 7 1,13-3-16,2-1 15,-3-11-15,0-9 16,7-6 0,-4-3-16,-6 1 15,-15 8 1,-14 0-16,-9 0 16,-9 11-1,-6-11-15,-12 60 16,-3 2-16,0 3 15,7-12 1,8-11-16,5-16 16,7-8-1,6-12-15,6-9 16,5-12 0,4-11-16,0-7 15,-7-3-15,-2-2 16,-6-1-1,-10 13-15,-2 2 16,-3 6 0,0 4-16,0 8 15,0 3-15,0 3 16,0 0 0,0 3-16,0 3 15,3 11 1,0 4-16,-3 12 15,0 8 1,0 1-16,0-7 16,0-8-16,0-10 15,0-8 1,0-3-16,3-6 16,5-12-1,16-8-15,29-31 16,15-2-1,-3 0-15,-14 14 16,-13 13-16,-5 8 16,-7 3-1,1 9-15,-1 3 16,1 0 0,-3 3-16,-7 0 15,-5 3 1,-6 0-16,-6 3 15,-3 6-15,0-12 16,0 0 0,-21 53-16,12-29 15,4 3 1,2 2-16,3 1 16,3 5-1,-1 4-15,-2-1 16,-2-5-16,-4-1 15,-18 1 1,-68 35-16,-80 27 16</inkml:trace>
  <inkml:trace contextRef="#ctx0" brushRef="#br0" timeOffset="85435.08">22279 10205 0,'0'0'0,"-20"-26"0,14 14 16,3 6 0,3 0-16,3 0 15,3 0 1,2 0-16,13-2 16,29 2-1,22 0-15,10 3 16,10-6-16,21 3 15,14-3 1,-12-3-16,-11 6 16,0 0-1,20 0-15,-12 3 16,-8-2-16,-9 10 16,29 1-1,0 0-15,-14 0 16,-15-3-1,23 3-15,9 0 16,-17 0 0,-18-3-16,-3-3 15,26 0-15,0-9 16,-8-3 0,-15-3-16,14-2 15,4 11 1,-9 0-16,-19 3 15,-5-3 1,9 0-16,18 3 16,-9-6-16,-4 3 15,-14 0 1,-6 3-16,9-3 16,3 4-1,-3 2-15,-9 0 16,0 0-1,0-3-15,12 0 16,18 3-16,-3 0 16,-16 3-1,-11 0-15,3-3 16,21 2 0,6 4-16,-6-3 15,-13-3 1,-8-3-16,18 0 15,12 0-15,-6 3 16,-16-2 0,-8-1-16,18 0 15,18 0 1,-1-3-16,-8 0 16,5-9-16,16-3 15,2 6 1,-17 4-16,-7-4 15,4-6 1,6 9-16,-7 0 16,-2 3-1,2-9-15,4 7 16,3-1-16,-13 0 16,-5-3-1,-6 12-15,-3-6 16,-3 6-1,8-6-15,-5 6 16,0-3 0,3 0-16,0 0 15,0-3-15,0 0 16,-12 1 0,0 5-16,0 0 15,0 0 1,6-6-16,0 6 15,-9-6 1,-3 6-16,6 6 16,6-6-16,0 0 15,2-6 1,-8 0-16,-8 0 16,-10 0-1,-6 3-15,-5-3 16,-4 6-16,-14 12 15,-10 3 1</inkml:trace>
  <inkml:trace contextRef="#ctx0" brushRef="#br0" timeOffset="87504.996">31003 9942 0,'0'0'0,"0"0"15,0 0 1,0 0-16,0 0 15,0 0-15,0 0 16,33-12 0,-15 24-16,2 3 15,1 9 1,0 2-16,0 7 16,-1 5-1,-2 7-15,0 5 16,2 12-1,-5-9-15,-3 1 16,-6-1-16,0 0 16,-3 3-1,-3-2-15,-3 11 16,3 3 0,-3-3-16,0-9 15,-3 6-15,0-8 16,-6 2-1,1-3-15,-4-3 16,0-11 0,3-1-16,3-11 15,0-9-15,3-1 16,0-5 0,-2-3-16,2-3 15,-3-6 1,3 0-16,6 0 15,-24-12 1,6-14-16,1-7 16,2-11-16,3 8 15,3 1 1,3 5-16,3 9 16,0 7-1,3 5-15,0 3 16,0 3-1,3-3-15,0 6 16,-3 0-16,0 0 16,36 38-1,-16 1-15,-2-1 16,-3 7 0,0-7-16,-3 7 15,0-7 1,-1-5-16,1 5 15,0-5-15,-3-7 16,-3-8 0,0 0-16,-3-6 15,0-6 1,0-4-16,0-2 16,3-2-1,5-16-15,10-18 16,9-11-16,2-9 15,1 11 1,-7 4-16,-5 5 16,-3 16-1,-6 2-15,0 6 16,-3 3 0,-1 3-16,1 0 15,0 0-15,-3 6 16,0 0-1,-3 0-15,0 0 16,0 0 0,0 0-16,0 0 15,0 0-15,-3 0 16,0-6 0,-3 6-16,-6 0 15</inkml:trace>
  <inkml:trace contextRef="#ctx0" brushRef="#br0" timeOffset="88650.146">32110 11567 0,'0'0'0,"0"0"0,0 0 16,0 0-1,0 0-15,0 0 16,0 0-16,0 0 16,36-21-1,-27 3-15,0-2 16,3-16-1,-4-8-15,1-4 16,-3-2 0,0 0-16,-3-6 15,3-7-15,-3-5 16,0-9 0,-3 12-16,0 3 15,-3 9 1,3 0-16,-3-1 15,0 4 1,3-3-16,-3-9 16,0-9-1,-3 2-15,0 10 16,-3 15-16,-2-1 16,-7 13-1,-3-1-15,3 4 16,1 2-1,2 1-15,0 2 16,0 3-16,3 3 16,-2-2-1,-1 8-15,0 0 16,3 3 0,0-3-16,3 6 15,1 3 1,2 0-16,3 0 15,0 1-15,0-1 16,0 0 0,3 0-16,0-3 15,0 6 1,0 0-16,0 6 16,0 0-16,0 8 15,-3 10 1,0 9-16,-3 14 15,0 9 1,-3-6-16,0-5 16,0-7-1,3-11-15,1-9 16,-1-6-16,3-4 16,0-2-1,0-9-15,-6-14 16</inkml:trace>
  <inkml:trace contextRef="#ctx0" brushRef="#br0" timeOffset="89051.522">31945 10075 0,'0'0'0,"0"0"0,0 0 16,0 0-1,0 0-15,0-29 16,0 23-1,0 0-15,0 3 16,0 0-16,0 0 16,0 0-1,3 0-15,6 3 16,-9 0 0,56 9-16,-6 3 15,9 11 1,-5-2-16,-7 9 15,-12 17-15,-11 24 16</inkml:trace>
  <inkml:trace contextRef="#ctx0" brushRef="#br0" timeOffset="108064.216">22415 10194 0,'0'0'0,"-32"-48"0,17 25 0,0 8 15,-2 3-15,-1 6 0,0 6 0,-6 6 0,-2 3 0,5-3 0,3 0 0,3-6 0,7 0 0,-1 0 0,-3-6 16,-3-6 0,-9-9-16,-8-11 15,-7-7 1,1-14-16,-1-15 16,4-15-1,8 0-15,3 0 16,10-11-16,-1-16 15,0 9 1,6-2-16,0-1 16,9-11-1,-3-18-15,6 23 16,3 10 0,-3 17-16,0 12 15,0 14-15,0 13 16,0 9-1,0 5-15,3 3 16,3 7 0,6-4-16,8 6 15,13-3 1,11 4-16,9 2 16,7 3-16,16 12 15,28 0 1,20 0-16,7 0 15,25 6 1,16-6-16,-9-6 16,26 0-1,-5-6-15,-18 6 16,11-2-16,-23 2 16,-3 14-1,15 1-15,-4 0 16,4 3-1,12-12-15,-10 0 16,19-6-16,-1-3 16,-20 9-1,18-6-15,-19 6 16,1 6 0,18-3-16,-19 9 15,16 0 1,8-9-16,-5-3 15,20-9-15,-15 3 16,-8 6 0,-3-6-16,-16 12 15,16 0 1,-9 0-16,-4-3 16,13-3-1,-12-3-15,5-3 16,10 0-16,-21-6 15,-6 12 1,8-12-16,-26 4 16,-2 8-1,8-6-15,-12 0 16,-6 6-16,9 6 16,9-6-1,-8-6-15,11 6 16,17-12-1,-17-9-15,-8 15 16,-4-6 0,-24 6-16,-17 1 15,-9 2-15,6 6 16,8-6 0,-8-3-16,-15 0 15,-15 0 1,-9 6-16,-8 0 15,-1 0 1,-2 6-16,-1 0 16,-5 0-16,-1 2 15,-5 4 1,-4 0-16,1 3 16,0 3-1,2 11-15,-2 7 16,-3 5-1,-4-2-15,-2-1 16,-3 4-16,0 2 16,-3 6-1,-1 12-15,-2 21 16,0-6 0,-3-6-16,-3 0 15,-3 0 1,-3-3-16,-3 15 15,-3 3-15,0-6 16,0-9 0,1-12-16,-1-3 15,0-17 1,3-7-16,0-8 16,0-9-16,0 3 15,0-6 1,0-4-16,-3 4 15,1 0 1,-4 0-16,-3-3 16,0 6-1,0-4-15,1 1 16,-1-6-16,0 6 16,-3-6-1,-3 0-15,-5 0 16,-4-3-1,-2 9-15,-4-4 16,-2-2 0,-7 3-16,1-6 15,-4-3-15,-8-3 16,-18-9 0,-3-5-16,-6 8 15,-17 0 1,-10 3-16,7-3 15,11 9 1,-21 21-16,-23 14 16</inkml:trace>
  <inkml:trace contextRef="#ctx0" brushRef="#br0" timeOffset="115012.73">21595 12570 0,'0'0'0,"0"0"0,0 0 0,0 0 0,0 0 0,0 0 0,0 0 0,0 0 0,0 0 0,-32 0 0,26 0 0,-3 0 0,-6 0 0,-5 6 16,-4 6-16,-3 0 16,1-1-16,-1-2 15,3 9 1,7-6-16,-1-3 15,3 3 1,3-3-16,3-4 16,0-2-1,3-3-15,1 0 16,-1-3-16,0-2 16,0-10-1,0-12-15,0-29 16,3-12-1,3-3-15,0-6 16,0 0 0,0 12-16,0-12 15,0-18 1,0 12-16,-3 6 16,3 0-16,0 6 15,0 9 1,0-3-16,-3-3 15,3 3 1,3 9-16,0 2 16,0 10-1,0 0-15,0 11 16,-3 9-16,0 4 16,0 5-1,3 3-15,3 0 16,0 6-1,5-3-15,4 1 16,9-1-16,11-3 16,13 6-1,2 6-15,3-3 16,4 3 0,2 0-16,24-3 15,32 0 1,1-3-16,-16 0 15,-11 0-15,9 0 16,5 6 0,-8 6-16,-15-6 15,-6 9 1,12-3-16,21 3 16,-7-6-16,-8 3 15,-15-6 1,-6 0-16,18-6 15,8 6 1,-14-3-16,-12 3 16,-5 0-1,-10 0-15,12 3 16,21-3 0,2 0-16,-5-3 15,-9-3-15,-6 0 16,9 0-1,9 0-15,-6 0 16,-9 6 0,-6 0-16,0 0 15,12-6-15,18 3 16,-4-2 0,-14-1-16,-12 0 15,-2 0 1,8 0-16,14 0 15,4 0 1,-9 0-16,-9-3 16,-3-3-16,9 4 15,9-1 1,3 6-16,-12 0 16,-9 3-1,3-3-15,14-3 16,13 12-1,-6-6-15,-12-6 16,-9 0-16,6 0 16,-3 0-1,0 6-15,0 6 16,-3-6 0,-6 6-16,-6-6 15,3-6-15,0 6 16,-3 0-1,-6 0-15,-5 6 16,-7-6 0,-2 6-16,-4-6 15,1 6 1,-1-3-16,1-3 16,-7 0-16,-2 0 15,-4 3 1,-5 0-16,-3 0 15,0 0 1,-4 0-16,-2 0 16,0-3-1,-3 5-15,0 1 16,0 3-16,-3 6 16,-3 15-1,-3 20-15,-9 33 16,-18 38-1,0 21-15,1 3 16,-1 3 0,6-35-16,7-31 15,5-22-15,0-16 16,0-5 0,0-1-16,-3-5 15,0-1 1,-2 4-16,-1-1 15,0-5 1,0-4-16,0-8 16,1 0-16,-4-9 15,-3 3 1,-3-4-16,1 1 16,-4 0-1,-5-3-15,-1 9 16,0-3-1,1 0-15,-1-1 16,1-2-16,2 0 16,1 0-1,-1-3-15,-3 0 16,-8 6 0,-12-3-16,-12 3 15,-1-1-15,10-2 16,3 0-1,6-6-15,-1 3 16,4 0 0,-1-6-16,4 6 15,5-6 1,4 0-16,2 0 16,10 6-16,5 3 15</inkml:trace>
  <inkml:trace contextRef="#ctx0" brushRef="#br0" timeOffset="143140.765">6850 13686 0,'0'0'0,"0"0"0,0 0 0,0 0 0,0 0 0,0 0 0,0 0 0,0 0 0,0 0 0,0 0 0,0 0 0,0 0 0,0 0 0,0 0 0,0 0 0,0 0 0,0 0 0,0 0 0,0 0 0,0 0 0,0 0 0,0 0 16,0 0-16,0 0 0,0 0 15,18 35-15,-6-26 16,-6 0 0,0-3-16,5 6 15,-5-3 1,6 0-16,-6-1 15,6 4 1,0 3-16,0-3 16,-1 0-16,7 3 15,-6-4 1,6 1-16,0-3 16,-1 3-1,1 0-15,6 6 16,0-4-1,-1-2-15,1 0 16,0 0 0,-1-3-16,1 3 15,0-4-15,-1-2 16,1-3 0,-6 0-16,5-3 15,-5 0 1,6 3-16,-6 0 15,5-3-15,-5 6 16,6 0 0,-6 0-16,-1 3 15,1-6 1,0 3-16,0-3 16,-1 8-1,13 7-15</inkml:trace>
  <inkml:trace contextRef="#ctx0" brushRef="#br0" timeOffset="144990.747">7519 13893 0,'0'0'0,"0"0"16,0 0-16,0 0 16,0 0-1,0 0-15,0 0 16,0 0-16,0 0 15,0 0 1,0 0-16,6 41 16,12-20-1,0 3-15,5 2 16,7 1 0,-6 0-16,-1 2 15,1-2-15,0-3 16,-7-4-1,1-2-15,0-3 16,0 0 0,-1-1-16,1 1 15,0 0-15,0 3 16,0 2 0,-1-2-16,7 6 15,-6-9 1,-1 2-16,7-2 15,0-3 1,-6 3-16,5 0 16,1-1-16,0 1 15,-1 0 1,1 0-16,0 3 16,-7-4-1,1-2-15,0-3 16,-6 3-1,0-6-15,0 6 16,-1-3-16,1-3 16,0-1-1,0 1-15,0 0 16,0 0 0,-1 6-16,1-3 15,0-3 1,0 6-16,0 2 15,0-2-15,5 0 16,1 3 0,0-3-16,0 6 15,-1-1 1,7-2-16,-6 6 16,6-9-1,-1 0-15,-5 2 16,6-2-16,-7 0 15,7 0 1,-6 3-16,0 2 16,5 4-1,1 3-15,0-4 16,-1-2 0,-5 0-16,6-3 15,-6-3-15,5-1 16,7-2-1,-6 3-15,5 3 16,1-3 0,5 0-16,-5-3 15,5-1-15,-5 1 16,0-3 0,-1 6-16,-5-6 15,0 3 1,-1 0-16,-5 0 15,0-3 1,0 2-16,-1-2 16,1 0-16,0 0 15,0 0 1,-1 0-16,1 0 16,0 0-1,0 0-15,-1 3 16,7-3-1,-6-1-15,0 7 16,5-3-16,-5-3 16,-6 0-1,6 0-15,-7 0 16,1 0 0,0 3-16,0 0 15,0-1 1,-6-2-16,6 0 15,-6 0-15,5 0 16,-5 0 0,0-3-16,0 3 15,0 0 1,6 6-16,6 2 16</inkml:trace>
  <inkml:trace contextRef="#ctx0" brushRef="#br0" timeOffset="151406.466">21921 15157 0,'0'0'0,"0"0"0,0 0 0,-30 17 0,25-17 0,2 0 0,0 0 0,0 0 0,3 3 0,0 0 0,0 0 0,0 3 0,0 0 0,0-6 16,0 0 0,50 44-16,-12-32 15,4-3 1,2-6-16,1 0 15,-4-3 1,1 0-16,-1 0 16,9 0-16,10-3 15,-4-3 1,-6-6-16,-5 6 16,-10 1-1,1-1-15,-1-3 16,7-3-16</inkml:trace>
  <inkml:trace contextRef="#ctx0" brushRef="#br0" timeOffset="151789.171">23253 15278 0,'0'0'16,"0"0"-16,0 0 16,0 0-16,0 0 15,0 0 1,0 0-16,0 0 16,0 0-16,0 0 15,0 0 1,0 0-16,39-6 15,-1 0 1,10-6-16,2 3 16,0-2-1,-2 5-15,-7 0 16,-5 3 0,-7 0-16,-2 0 15,-4 3-15,7 0 16,-6 0-1,-1 0-15</inkml:trace>
  <inkml:trace contextRef="#ctx0" brushRef="#br0" timeOffset="152255.493">24331 15260 0,'0'0'0,"0"0"0,0 0 16,0 0-16,0 0 15,0 0 1,0 0-16,0 0 16,0 0-1,29 0-15,-17 0 16,3 0 0,0 0-16,0 0 15,-1 0-15,4 0 16,0 0-1,0 0-15,2 0 16,1 0 0,6-3-16,-1 0 15,1 0 1,6-3-16,8 0 16,4-5-16,5 2 15</inkml:trace>
  <inkml:trace contextRef="#ctx0" brushRef="#br0" timeOffset="177718.14">15281 15994 0,'0'0'0,"0"0"0,0 0 0,42-38 0,-28 17 0,1-3 0,-3 9 0,-3-2 0,-3 8 0,-3 3 0,-3 0 0,0 3 0,-3 3 0,3 0 16,0 0-16,-59 36 16,2 20-1,-26 41-15,-14 19 16,-10 5-1,7-11-15,23-27 16,17-15-16,16-18 16,11-18-1,10-11-15,8-3 16,6-6 0,3-9-16,6 3 15,3-6-15,-3 0 16,0 0-1,86-98-15,-9 18 16,6-12 0,-12 9-16,-6 7 15,-9-7 1,0 9-16,10 3 16,-4 6-16,-18 20 15,-14 13 1,-12 14-16,-7 9 15,-5 6 1,-3 3-16,3 6 16,0 18-1,3 41-15,0 41 16,3 27-16,-3 4 16,2 5-1,-5-36-15,-3-23 16,0-24-1,-3-14-15,3-10 16,-3-14 0,3-6-16,0-9 15,0-1-15</inkml:trace>
  <inkml:trace contextRef="#ctx0" brushRef="#br0" timeOffset="178084.82">15068 16376 0,'0'0'0,"0"0"15,0 0-15,-39 6 16,25 0-1,2 0-15,3-3 16,0-3-16,6 6 16,3-6-1,0 0-15,0 0 16,0 0 0,74 0-16,-9-6 15,9 0-15,0-3 16,-6-3-1,-5 0-15,-10 3 16,15-3 0,9-5-16</inkml:trace>
  <inkml:trace contextRef="#ctx0" brushRef="#br0" timeOffset="179034.084">16140 16607 0,'0'0'0,"0"0"0,71-65 16,9-9-1,14-24-15,16-17 16,14-4-16,-8 13 15,-19 20 1,-23 15-16,-12 23 16,-2 4-1,-13 11-15,-8 10 16,-13 8 0,-8 6-16,-3 3 15,-9 3-15,-3 3 16,-3 0-1,0 0-15,0 0 16,0 0 0,-104 65-16,30-20 15,-44 23 1,-10 12-16,-5 20 16,21-11-16,-4-12 15,4-6 1,32-18-16,23-17 15,16-9 1,11-10-16,10-5 16,5-3-1,6-3-15,3 0 16,3 0-16,3-3 16,0 0-1,6 6-15,3 2 16,12 13-1,14 6-15,24 11 16,18 12 0,3 4-16,0 8 15,-6-3-15,12 0 16,3-9 0,-15-14-16,-18-13 15,-11-8 1,-1-12-16,3-12 15</inkml:trace>
  <inkml:trace contextRef="#ctx0" brushRef="#br0" timeOffset="179917.912">17928 15840 0,'0'0'0,"0"0"16,3-32-16,3 2 16,-1-17-16,-5-10 15,-5 13 1,-7 6-16,-9 5 16,-9 21-1,-8 9-15,-15 12 16,-13 21-1,1 17-15,9 9 16,18 6 0,17-14-16,15 2 15,9-11-15,6-1 16,12-5 0,11-7-16,7-20 15,5-18 1,12-23-16,9-33 15,3-30-15,-8-17 16,-19 8 0,-5 18-16,-4 4 15,-5 8 1,-9 3-16,-7 17 16,-5 16-1,-6 14-15,-3 13 16,0 5-16,3 9 15,0 0 1,-38 88-16,14-2 16,1 44-1,2 1-15,9-25 16,6-26 0,6-24-16,3-17 15,3-13-15,6-8 16,9-18-1,14-6 1</inkml:trace>
  <inkml:trace contextRef="#ctx0" brushRef="#br0" timeOffset="180079.046">18381 15612 0,'0'0'0,"0"0"16,-3 45-16,0-16 15,-3 10 1,0-7-16,6-2 16,3-15-16</inkml:trace>
  <inkml:trace contextRef="#ctx0" brushRef="#br0" timeOffset="180237.964">18620 15216 0,'0'0'0,"0"0"0,0 0 16,0 0-1,0 0-15,-35 62 16,32-6 0</inkml:trace>
  <inkml:trace contextRef="#ctx0" brushRef="#br0" timeOffset="181026.196">19050 15695 0,'0'0'0,"3"-29"0,0-1 15,-3-8 1,-6-1-16,-6-5 16,-3 11-1,-6 12-15,-2 4 16,-4 17-16,-12 14 16,-14 25-1,-12 23-15,-3 21 16,12 0-1,29-18-15,15-24 16,9-11 0,6-12-16,9-6 15,9-12-15,11-12 16,19-21 0,11-23-16,3-9 15,-15 12 1,-20 17-16,-12 21 15,-7 3 1,-5 1-16,-6 11 16,0-6-16,0 6 15,-3 0 1,0 0-16,3 0 16,0 0-1,0 0-15,0 0 16,0 0-16,0 0 15,0 0 1,0 0-16,45 71 16,-27-60-1,-1 13-15,-2-3 16,-3-3 0,-3-4-16,-3-2 15,-3-6 1,-3 3-16,0-3 15,0-3-15,0 0 16,0-3 0,0 6-16,3-6 15,0 6 1,0-6-16,0 6 16,0-6-16,3 6 15,5-12 1,10 0-16</inkml:trace>
  <inkml:trace contextRef="#ctx0" brushRef="#br0" timeOffset="181950.732">19701 15417 0,'0'0'0,"0"0"0,0 0 16,0 0-1,0 0-15,-48-3 16,4 27 0,-12 35-16,3 9 15,14-12-15,15-11 16,10-13 0,5-11-16,6-9 15,3-6 1,3-3-16,3-3 15,-6 0 1,38-15-16,-8 3 16,2 12-16,4 18 15,-1 26 1,-11 51-16,-15 29 16,-27 9-1,-23-11-15,-10-7 16,-14-8-1,-3-25-15,3-34 16,3-25-16,9-17 16,5-14-1,1-19-15,8-18 16,16-8 0,23-3-16,38-6 15,33-21-15,39-27 16,5 7-1,27 8-15,-14 3 16,-16 4 0,18-19-16,-11 4 15,-33 32 1,-39 20-16,-20 25 16,-13 8-16,-5 6 15,-6 6 1,-3 3-16,0-3 15,-3 6 1,-6 0-16,9 0 16,-50 33-1,6 5-15,-1 27 16,16-8-16,14-13 16,15-12-1,9-2-15,14-9 16,7 0-1,3-16-15,2-8 16,4-8 0,5-25-16,0-35 15,-11 6-15,-15 9 16,-9 14 0,-9 13-16,-6 8 15,-6 3 1,-6 12-16,18 6 15,-77 24 1,36-9-16,5 3 16</inkml:trace>
  <inkml:trace contextRef="#ctx0" brushRef="#br0" timeOffset="182234.028">20423 15322 0,'0'0'0,"27"33"16,-4 23-16,-5 15 15,-9 0 1,-6-21-16,-3-17 16,0-12-1,3-9-15,0-9 16,9-12 0,17-27-16,19-17 15,-1 6-15,-8 17 16,-10 15-1,-8 9-15,-3 12 16,0 18 0,-7 2-16,-2 1 15,3 6 1,3-4-16</inkml:trace>
  <inkml:trace contextRef="#ctx0" brushRef="#br0" timeOffset="182788.155">21252 15544 0,'0'0'0,"0"0"15,0 0-15,0 0 16,18 36-1</inkml:trace>
  <inkml:trace contextRef="#ctx0" brushRef="#br0" timeOffset="184388.156">17738 17015 0,'0'0'0,"0"0"16,-32 39-16,-7 26 16,-2 23-1,5-11-15,10-14 16,5-19 0,9-17-16,6-16 15,6-8 1</inkml:trace>
  <inkml:trace contextRef="#ctx0" brushRef="#br0" timeOffset="184607.758">17717 16672 0,'0'0'0,"0"0"16,18-33-1,-6 24-15,-3 6 16,0 3-16,-9 0 15,0 0 1,0 0-16,0 0 16,0 0-1,0 0-15,0 0 16,21 74 0</inkml:trace>
  <inkml:trace contextRef="#ctx0" brushRef="#br0" timeOffset="185051.525">18099 17042 0,'0'0'0,"-35"38"0,11-8 15,3-4 1,7 1-16,5-15 16,3-3-1,6-9-15,0 0 16,0 0-1,35-74-15,-14 44 16,0 15-16,-3 4 16,-7 11-1,-2 14-15,-3 10 16,-12 20 0,-9 22-16,-2 5 15,2 0 1,6-9-16,9-18 15,3-11-15</inkml:trace>
  <inkml:trace contextRef="#ctx0" brushRef="#br0" timeOffset="185917.912">18070 17131 0,'0'0'0,"0"0"0,-42-24 16,30 15-16,1-3 15,2 6 1,0-3-16,3 3 16,0 3-1,0 3-15,-3 6 16,-3 18-16,-11 20 16,-7 16-1,3 2-15,7-12 16,14-8-1,6-13-15</inkml:trace>
  <inkml:trace contextRef="#ctx0" brushRef="#br0" timeOffset="187566.972">18318 16932 0,'0'0'0,"0"0"0,0 0 16,0 0 0,0 0-16,18 27 15,-6 23 1,3 15-16,0-3 16,-4-5-16,-2-13 15,0-11 1,-3-13-16,0-5 15,0-9 1,0-6-16,-6 0 16,0 0-1,38-65-15,-14 12 16,-3 8-16,-6 10 16,-7 8-1,1 9-15,-3 4 16,3 2-1,0 9-15,0 0 16,0 3 0,6 6-16,5 0 15,7 8-15,8-2 16,4-6 0,-1 0-16,4-6 15,2-9 1,4-6-16,-4-5 15,-2-1 1,-10 0-16,-8 4 16,-9-1-16,-7 3 15,-2-3 1,-3 0-16,-3 4 16,-3-4-1,-3 9-15,-5 0 16,-1 6-16,12 3 15,-27 15 1,6 9-16,-5 29 16,-4 21-1,9-3-15,10-15 16,8-11 0,6-13-16,2-5 15,7-6-15,3-10 16,9-11-1,11-9-15,19-20 16,8-24 0,0-15-16,-12 8 15,-11 19 1,-10 11-16,-8 7 16,-3 11-1,-6 6-15,-3 3 16,-4 3-16,1 3 15,-3 24 1,0 20-16,0 6 16,3-3-1,3-5-15,6-13 16,12-5-16,20-9 16,6-18-1,3-12-15,10-21 16,2-20-1,-12-3-15,-15 12 16,-5 5 0,2-5-16,7-1 15,5-5-15,-8 6 16,-10 5 0,-11 12-16,-6 16 15,-7 5 1,-2 6-16,-6 6 15,0-6 1,-14 82-16,-1-8 16,-3 3-16,0-11 15,1-13 1,2-12-16,6-14 16,6-15-1,3-12-15,0-6 16,0-12-16,-3-15 15,-3-17 1,0-3-16,-6-3 16,-3 11-1,4 19-15,5 2 16,3 15 0,0 3-16,3 3 15,0 0 1,3-3-16,3 6 15,5 0-15,16 0 16,23 6 0</inkml:trace>
  <inkml:trace contextRef="#ctx0" brushRef="#br0" timeOffset="188470.231">20497 16888 0,'0'0'0,"0"0"15,0 0-15,0 0 16,0 0-1,0 0-15,-32 32 16,26-14-16,3-3 16,3-9-1,3 0-15</inkml:trace>
  <inkml:trace contextRef="#ctx0" brushRef="#br0" timeOffset="188642.367">20704 16574 0,'0'0'0,"0"0"16,0 0-16,0 0 16,0 0-1,0 0-15,0 0 16</inkml:trace>
  <inkml:trace contextRef="#ctx0" brushRef="#br0" timeOffset="189118.872">21113 16447 0,'0'0'0,"0"0"16,0 0-1,0 0-15,0 0 16,-3 38 0,-9 19-16,-9 25 15,-8 16-15,2-15 16,3-18 0,7-18-16,5-20 15,3-12 1,6-3-16,3-12 15,0 0 1,3 0-16,9 0 16,9 0-16,5 6 15,4-6 1,-1 11-16,-2 1 16,-9-3-1,-9 6-15,-6 0 16,-9 0-1,-12 5-15,-15 10 16,-11 2-16,0-5 16,8-6-1,9-15-15,13-21 16,11-24 0,17-37-16</inkml:trace>
  <inkml:trace contextRef="#ctx0" brushRef="#br0" timeOffset="189365.791">21646 16249 0,'0'0'0,"0"0"0,0 0 16,15 44-1,-21 27-15,-12 74 16,-21 30-16,-5-21 15,6-21 1,-7-18-16,10-26 16,8-24-1,9-15-15,9-17 16,6-21-16,3-6 16</inkml:trace>
  <inkml:trace contextRef="#ctx0" brushRef="#br0" timeOffset="189754.547">21643 17119 0,'0'0'0,"0"0"0,0 0 16,35 38-16,-5-35 15,17-12 1,18-17-16,15-7 15,-9-5 1,-17 11-16,-13-3 16,-11 4-16,-12 2 15,-10 3 1,-8 7-16,-6 2 16,-5 6-1,-10 6-15,-12 9 16,-5 8-1,-4 34-15,4 20 16,14 12-16,21-15 16,21-3-1,23 0-15,13-15 16,-1-26 0,3-24-16,21-24 15</inkml:trace>
  <inkml:trace contextRef="#ctx0" brushRef="#br0" timeOffset="190332.594">19955 16657 0,'0'0'0,"0"0"16,0 0-16,0 0 15,0 0 1,0 0-16,-29-12 16,23 12-16,3 0 15,0 0 1,3 0-16,0 0 16,0 0-1,62 0-15,-12 0 16,4-6-1,-1 6-15,-9-3 16,-8 0-16,-3 0 16,-4-3-1</inkml:trace>
  <inkml:trace contextRef="#ctx0" brushRef="#br0" timeOffset="190715.877">20219 16589 0,'0'0'0,"0"0"0,-21-44 16,12 17-16,0 9 15,4 3 1,-1 4-16,3 2 15,0 6 1,0 0-16,0-3 16,0 6-1,3 0-15,0 0 16,0 0-16,-45 109 16,16 4-1,5 8-15,0 3 16,-2-2-1,2-28-15,6-23 16,4-20 0,5-19-16,9-17 15,6-9-15</inkml:trace>
  <inkml:trace contextRef="#ctx0" brushRef="#br0" timeOffset="193015.521">3280 15112 0,'0'0'0,"0"0"15,0 0 1,0 0-16,0 0 16,0 0-16,0 0 15,0 0 1,0 0-16,6 39 15,12 5 1,5 6-16,1-5 16,0-4-1,-6 7-15,-1 2 16,7-3 0,0 4-16,-1-19 15,-5 1-15,0-10 16,6-8-1,-1-9-15,7-6 16,29-21 0,36-35-16,17-36 15,13-29 1,29-36-16,5-6 16,19-8-16,-6 5 15</inkml:trace>
  <inkml:trace contextRef="#ctx0" brushRef="#br0" timeOffset="195864.94">14476 15278 0,'0'0'0,"0"0"15,0 0-15,0 0 16,62-21-1,3-2-15,24 8 16,-3 3 0,-9 0-16,-6 3 15,3-6-15,6 1 16,6-4 0,-3 3-16,-9 3 15,-9 6 1,-9 3-16,-3 3 15,6 3 1,12 3-16,3 6 16,-5-6-16,-10-3 15,0-6 1,9-9-16,3 0 16,6 3-1,3 1-15,-12-1 16,-3 3-1,-14 6-15,-4-6 16,0 6-16,4 0 16,8-3-1,6 0-15,0 0 16,-3-3 0,-3 0-16,-5 0 15,-1 6 1,3 0-16,6 0 15,7 0-15,-1 0 16,-3-6 0,-3 6-16,-3-6 15,-3 6 1,1 0-16,8-3 16,0 3-1,0-3-15,-3 0 16,-3-2-16,6-1 15,7 0 1,2-6-16,0 6 16,-6-3-1,-3 3-15,-9 0 16,0 6-16,0 0 16,1 0-1,8-6-15,0 0 16,0-2-1,-12-1-15,-5 3 16,-7 3 0,1 3-16,2 3 15,3 0-15,7-3 16,-1-3 0,0 0-16,-2-3 15,-7 0 1,-3 6-16,-2 0 15,2 0 1,1 6-16,2 0 16,1 0-16,2-3 15,3 0 1,-2 0-16,-4 0 16,3-1-1,1-2-15,2 6 16,9 0-1,6 3-15,7-9 16,2-3-16,-9 3 16,-3 3-1,-6 0-15,9 3 16,6 0 0,3-3-16,9-9 15,3-6-15,-3-3 16,9 9-1,14-11-15,1-4 16,-15 9 0,-13-3-16,-7 1 15,5 8 1,2 6-16</inkml:trace>
  <inkml:trace contextRef="#ctx0" brushRef="#br0" timeOffset="209582.202">8703 14473 0,'0'0'0,"0"0"0,0 0 0,0 0 0,0 0 0,0 0 0,0 0 0,0 0 0,0 0 0,-41 6 0,23 21 0,-12 2 0,1 4 0,-1-1 15,1-5-15,5-1 16,6-2-16,-5 0 16,-1-3-1,0 5-15,6-5 16,-5-3-1,-1 5-15,0-8 16,-11 9-16,5-6 16,-5-4-1,-7 7-15,1-3 16,-1-3 0,1-4-16,5 1 15,7 0 1,-7-3-16,7-3 15,-1 0 1,6-6-16,-5 0 16,5 0-16,-5 0 15,-1-6 1,0-3-16,-5-3 16,-7-6-1,7 4-15,-1-4 16,7 0-1,5-3-15,0 4 16,7-10-16,5 6 16,-6-2-1,6-4-15,0 3 16,6-2 0,-5-7-16,5 4 15,0-4 1,0-2-16,6-1 15,0 3-15,6 7 16,-6-4 0,6 4-16,0-1 15,5 3 1,-5-2-16,12 2 16,0-3-16,17-5 15,1-1 1,5 10-16,-5-4 15,-1 3 1,-5 4-16,0 8 16,-7-3-16,1 3 15,0 3 1,-1-3-16,1 0 16,6 1-1,-7-1-15,7 3 16,-6 3-1,-1 0-15,1 6 16,0 6 0,5-6-16,1 6 15,-1 6-15,7-3 16,-12 2 0,-1 4-16,1-3 15,0 0 1,-7 9-16,1-4 15,0 10 1,-6-3-16,0 2 16,-1 4-16,1-9 15,-6 5 1,0-2-16,0-3 16,0 11-1,0 4-15,-6-1 16,-6 1-1,6 2-15,-6 4 16,0 11-16,0 30 16,12 26-1</inkml:trace>
  <inkml:trace contextRef="#ctx0" brushRef="#br0" timeOffset="-213302.58">6382 13100 0,'0'0'0,"0"0"0,0 0 0,0 0 0,0 0 0,0 0 16,0 0-16,0 0 0,0 0 0,0 0 0,0 0 0,12 32 0,-6-29 0,-6-3 0,6 0 16,-6 0-1,0 0-15,0 0 16,42-29-1,-19 11-15,19-9 16,5-11-16,6 5 16,1-2-1,-7 5-15,-6 7 16,-5 8 0,-6-3-16,-1 6 15,1 3 1,5-3-16,7 1 15,5 5 1,6-3-16,-5 3 16,-7 3-16,1 0 15,-1 3 1,6 6-16,7 3 16,17 14-1,12 4-15,5 6 16,-5 5-16,-6 1 15,0-7 1,48 24-16,29 27 16</inkml:trace>
</inkml:ink>
</file>

<file path=ppt/ink/ink6.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10:46.254"/>
    </inkml:context>
    <inkml:brush xml:id="br0">
      <inkml:brushProperty name="width" value="0.05292" units="cm"/>
      <inkml:brushProperty name="height" value="0.05292" units="cm"/>
      <inkml:brushProperty name="color" value="#FF0000"/>
    </inkml:brush>
  </inkml:definitions>
  <inkml:trace contextRef="#ctx0" brushRef="#br0">22327 6320 0,'0'0'0,"0"0"0,0 0 0,0 0 0,0 0 0,0 0 0,0 0 0,0 0 0,38 15 0,-8-10 0,8 1 16,13 3-16,5-3 0,3 0 0,-3 0 15,12 0 1,9 0-16,-6 0 16,-3-3-1,-5-3-15,-1-3 16,-3-3-1,9 6-15,9-6 16,-6 6-16,-12 6 16,-5-6-1,-7 6-15,0-6 16,1 0 0,11-6-16,21 0 15,0 0 1,-12 6-16,-6 0 15,-9 0-15,-2 0 16,-1 0 0,15 0-16,18 0 15,-3 6 1,-3-6-16,0-6 16,3 6-1,23-6-15,1 3 16,-15 0-16,-18 0 15,-12 3 1,-6 0-16,7 0 16,14-3-1,5 0-15,-5-3 16,-8 0 0,-10 1-16,-9-1 15,1 0-15,-1-3 16,3-3-1,1 6-15,-1 6 16,-3 0 0,1 0-16,-4 0 15,6 0-15,4-6 16,11 3 0,15-3-16,0 0 15,-9 3 1,-12 3-16,0 6 15,12 3 1,48 0-16,17 3 16,-18-6-16,-26-3 15,-15 0 1</inkml:trace>
  <inkml:trace contextRef="#ctx0" brushRef="#br0" timeOffset="2219.741">5056 7228 0,'0'0'0,"0"0"15,0 0 1,0 0-16,0 0 16,0 0-16,0 0 15,59-12 1,-11 18-16,11 6 16,0-3-1,0-3-15,12-3 16,6 0-1,18-3-15,0 0 16,-6-3 0,-18 0-16,6 6 15,6 0-15,5 9 16,-5 3 0,0-10-16,-6-7 15,18-10 1,6 6-16,-13 0 15,-11 6 1,-12 0-16,-11 6 16,-1 0-16,6 3 15,0-4 1,12 4-16,-5-6 16,-7-3-1,-12 0-15,1 0 16,5-6-1,12-2-15,6-4 16,6 6-16,-6 0 16,0-3-1,6-3-15,0-6 16,0 9 0,0 4-16,-6 2 15,0 0-15,-12 3 16,6 0-1,-5 0-15,5 3 16,6 0 0,0 5-16,-6-2 15,0 0 1,-6 3-16,0-6 16,7-3-16,5 3 15,6 0 1,-6 0-16,-6-3 15,-6 0 1,12-6-16,6 0 16,-6-3-1,6 3-15,-6 0 16,-12 6-16,0 0 16,1-3-1,5 1-15,6-4 16,6 0-1,0-3-15,-12 9 16,-6 0-16,0 0 16,1 6-1,-1 0-15,6 5 16,6-2 0,-6 3-16,-6-6 15,-5-3 1,11-6-16,0 0 15,12 3 1,0 3-16,0-3 16,0 0-16,11-6 15,13 0 1,9 0-16,-7 0 16,-5 3-1,-3 1-15,-1 2 16,7 5-16,-6 1 15,-9-6 1,8 0-16,13-6 16,2 6-1,-8-3-15,0 1 16,5-4 0,10 0-16,-10 3 15,-8-3-15,9 6 16,11-6-1,-3 6-15,-5 0 16,0 0 0,8 0-16,12 6 15,-8 6 1,5-6-16,21 2 16,-3-2-16,-9 0 15,27 0 1,-3-3-16,-3-6 15,3 3 1,5 21-16,7 11 16</inkml:trace>
</inkml:ink>
</file>

<file path=ppt/ink/ink7.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11:07.217"/>
    </inkml:context>
    <inkml:brush xml:id="br0">
      <inkml:brushProperty name="width" value="0.05292" units="cm"/>
      <inkml:brushProperty name="height" value="0.05292" units="cm"/>
      <inkml:brushProperty name="color" value="#FF0000"/>
    </inkml:brush>
  </inkml:definitions>
  <inkml:trace contextRef="#ctx0" brushRef="#br0">22383 3100 0,'0'0'0,"0"0"0,0 0 0,0 0 0,0 0 0,0 0 0,41 21 0,-20-7 0,3-2 0,-4 0 0,1 6 0,-3-3 0,-6 5 0,-3 10 15,-6-6 1,-6 17-16,-3 3 15,-6 19 1,-3 8-16,-6-6 16,-8 12-1,-1-6-15,1-15 16,5 6-16,6-21 16,6-11-1,3-6-15,1-9 16,2-1-1,0-2-15,3-6 16,0 0 0,0-6-16,0 6 15,0-6-15,0-6 16,0 0 0,3-6-16,0-14 15,3-7 1,6-11-16,9-1 15,8-20-15,10 6 16,8-9 0,9 6-16,-5 3 15,-4 5 1,-8 19-16,-4 2 16,-2 13-1,-1 2-15,4 0 16,3 6-16,2-9 15,-2 13 1,-4 2-16,-8 0 16,-6 6-1,-4 0-15,-2 0 16,-3 0 0,0 0-16,0 0 15,0 0-15,0 6 16,-3-6-1,-1 6-15,-2-3 16,-3 2 0,0 1-16,0-6 15,-5 21 1,-1-3-16,0 6 16,-3 5-16,0 1 15,-3-1 1,-3 13-16,-2 2 15,2-5 1,3-4-16,0-11 16,3 5-1,0-5-15,6 6 16,0-1-16,6-2 16,3 11-1,3-8-15,3-3 16,3-1-1,5-14-15,4-12 16</inkml:trace>
  <inkml:trace contextRef="#ctx0" brushRef="#br0" timeOffset="1099.28">23635 3760 0,'0'0'0,"0"0"0,-12 38 16,0-2-16,-8 11 15,-16 3 1,-11 13-16,-21-4 16,0-12-1,0-11-15,-9-10 16,-30-5 0,-5-15-16,5-6 15,-29-12-15,-24-3 16,24 9-1,20 3-15,4-8 16,14-7 0,12 6-16,12-15 15,6 1 1,9-16-16,9-5 16,8-3-16,7-1 15,5-8 1,6-6-16,10-12 15,11 3 1,9 3-16,5 9 16,7 3-1,9 0-15,5-4 16,13 7-16,17 3 16,9-3-1,6 17-15,3 1 16,-6 5-1,18 4-15,20-7 16,-11 1-16,-21 14 16,-15 9-1,-6 6-15,3 6 16,6-3 0,6 3-16,-14 0 15,-10 0 1,-9 3-16,1 9 15,-1 3-15,-2 8 16,-1 7 0,4 0-16,-1 5 15,-2-8 1,-1 5-16,0 4 16,-2-7-1,-6-5-15,-7 0 16,1 5-16,-3-5 15,-1 0 1,-2-4-16,0 7 16,0-3-1,-1-4-15,-2 7 16,0 9-16,-3-4 16,-3 1-1,-3-1-15,0 1 16,-3-4-1,0-8-15,0 12 16,-3-10 0,0 4-16,0 0 15,-3 2-15,0-8 16,-3 11 0,-6-2-16,-21 3 15,-50 29 1,-47 3-16</inkml:trace>
  <inkml:trace contextRef="#ctx0" brushRef="#br0" timeOffset="9248.607">23964 3677 0,'0'0'0,"0"0"0,0 0 0,0 0 0,0 0 0,0 0 0,44 0 0,15 6 0,45 9 0,11-9 0,1-12 0,14-9 0,15 0 0,-32-3 16,-19 6-16,-14 1 16,-6-1-1,-12 3-15,-17 3 16,-16 6-1,-8-6-15,-9 6 16,-6-3 0,-6-3-16,0 6 15,-24-29-15,-2 2 16,-1 6 0,0 9-16,4 1 15,2-1 1,9 6-16,0 0 15,3 6 1,3-6-16,3 6 16,3 0-16,0 0 15,0 0 1,0 0-16,60 41 16,-16-26-1,3 12-15,-2-9 16,-10 5-16,-8-11 15,-9 3 1,-9 0-16,-12-3 16,-6-1-1,-12 7-15,-6 3 16,-8 6 0,-1-10-16,1 7 15,-1-9 1,7 17-16,8-2 15,6-1-15</inkml:trace>
  <inkml:trace contextRef="#ctx0" brushRef="#br0" timeOffset="9965.469">26850 2893 0,'0'0'0,"0"0"16,0 0-16,0 0 16,0 0-1,-47 47-15,-13 30 16,-17 27 0,-2 17-16,-10 15 15,9-6 1,-3-23-16,18-33 15,14-12 1,13-27-16,8-5 16,10-12-16,5-15 15,6 3 1,3-6-16,6-9 16,9-33-1,26-46-15,36-49 16,6 4-16,-14 36 15,-13 20 1,-9 15-16,-2 17 16,-10 13-1,-8 11-15,-3 15 16,-6 6 0,3 12-16,5 17 15,7 34-15,0 34 16,-10 27-1,1-5-15,-6-7 16,-3-17 0,-3-24-16,-3-18 15,0-17 1,0-10-16,-3 1 16,-3-15-16,-3 0 15,3-12 1,3 0-16</inkml:trace>
  <inkml:trace contextRef="#ctx0" brushRef="#br0" timeOffset="10248.006">26359 3650 0,'0'0'0,"0"0"0,0 0 16,56 39 0,-18-18-16,7-4 15,2-11 1,9 0-16,-2-12 15,-10 6 1,-3-6-16</inkml:trace>
  <inkml:trace contextRef="#ctx0" brushRef="#br0" timeOffset="28944.379">25494 7370 0,'0'0'0,"0"0"0,0 0 0,0 0 0,0 0 0,6 33 0,0-9 0,0 14 0,-3 1 0,0-1 0,0 0 0,3 1 0,3-4 15,2-8-15,1-6 16,3 0 0,0-7-16,0-5 15,0-9-15,11-9 16,24-26 0,33-42-16,18-33 15,6-41 1,-10-2-16,13 10 15,-4 16 1,-20 0-16,-18 17 16,-23 39-16,-16 27 15,-14 20 1,-6 13-16,-3 11 16,0 2-1</inkml:trace>
  <inkml:trace contextRef="#ctx0" brushRef="#br0" timeOffset="30123.001">25485 10078 0,'0'0'0,"0"0"0,0 0 16,0 0-16,0 0 16,0 0-1,6 56-15,0-5 16,0 8 0,3 0-16,3-3 15,-3-11 1,0-7-16,-4-5 15,1-7-15,-3-8 16,0 0 0,0-3-16,0-3 15,0-7 1,-3 7-16,3-6 16,-3-3-16,3-3 15,-3 0 1,0 0-16,0 0 15,77-92 1,-3-2-16,24-28 16,-1-5-1,1-15-15,-9 3 16,-6 30-16,-12 32 16,-24 20-1,-20 25-15,-12 17 16,-6 3-1,-1 0-15,-2 6 16,-3 6 0,0-3-16,0 0 15,0 1-15,0-1 16,-3 0 0,0 3-16,0-3 15,0 3 1,0 0-16,-3-3 15,0-3-15,0 6 16</inkml:trace>
  <inkml:trace contextRef="#ctx0" brushRef="#br0" timeOffset="34309.991">27359 8418 0,'0'0'0,"0"0"0,0 0 0,0 0 0,0 0 0,0 0 0,0 0 0,0 0 0,0 0 0,0 0 0,0 0 0,0 0 0,30-21 15,-27 27-15,3-3 16,3 3-16,5 0 16,7 0-1,3-6-15,2 6 16,1 0-1,3-6-15,8 6 16,7-6 0,-1 0-16,0 0 15,1 0-15,-4-6 16,-5 6 0,-4 0-16,-2 0 15,-1 0 1,1 6-16,3-6 15,14 0 1,6 0-16,1-6 16,-10 6-16,-3-6 15,-5 6 1,-6 0-16,-4 0 16,1 0-1,2 0-15,4 0 16,11-6-1,19 3-15,5-3 16,-6 3-16,-12 0 16,-8 0-1,-7 0-15,-2-3 16,-1 6 0,1-6-16,8 0 15,10 0 1,-1-2-16,0 2 15,-5 0-15,-4 6 16,-5 0 0,-4 0-16,1 0 15,-1 0 1,-2 6-16,5-3 16,1-3-16,8-3 15,7-3 1,5 6-16,0 0 15,-3 0 1,-5 0-16,-7 0 16,1 0-1,2-6-15,12 0 16,7 0-16,5-3 16,-3-3-1,-9 12-15,-6-6 16,-8 6-1,-1-6-15,-2 1 16,-1 2-16,1-3 16,5 0-1,-2 0-15,-4 0 16,0 0 0,4 6-16,2-6 15,-2 3 1,-7 0-16,-5-3 15,-9 3 1,-4 3-16,-2 0 16,0 0-16,0 3 15,3 3 1,5 6-16,7 6 16</inkml:trace>
  <inkml:trace contextRef="#ctx0" brushRef="#br0" timeOffset="47636.98">6862 7592 0,'0'0'0,"0"0"0,0 0 0,0 0 0,0 0 0,0 0 0,12-32 0,-12 20 0,6 6 0,-6 3 0,6-3 0,-6 3 0,0-3 0,-6-3 15,6-2 1,-6 2-16,-6-6 15,6 0 1,-6 3-16,6 0 16,0 3-1,6 4-15,-6-1 16,1-986-16,5 1978 16,0-989-1,0 3-15,0 0 16,0 0-1,0 0-15,5 0 16,7-3 0,0 0-16,0 0 15,6 3-15,0 0 16,5 0 0,1 0-16,5 0 15,7 0 1,0 0-16,-1-3 15,-5-3 1,-1 6-16,1 0 16,-6 0-16,-1-6 15,-5 6 1,6 0-16,-7-6 16,7 6-1,-6 0-15,0-6 16,-7 6-1,7 0-15,-6 0 16,6 6-16,0-6 16,-1 6-1,7-6-15,-6 0 16,6 6 0,-1-6-16,1 6 15,0-3 1,-1 0-16,-5 0 15,0 0-15,0-3 16,-7 0 0,7 0-16,-6 0 15,0 0 1,0 0-16,-1 0 16,1 0-1,0 0-15,0 3 16,0 0-16,0-3 15,0 0 1,-1 0-16,7 0 16,-6 0-1,6 0-15,-6 0 16,5 0-16,1 0 16,6 0-1,-1 0-15,1 0 16,6 0-1,-1 0-15,1 0 16,-6 0 0,-7 0-16,1 0 15,0 0-15,0-3 16,-1 0 0,1 3-16,0-3 15,-6 3 1,0 0-16,5 0 15,-5 0 1,0-3-16,6 0 16,0 0-16,-1-3 15,1 6 1,6-6-16,5 0 16,1 0-1,0 3-15,-1 0 16,1 0-1,-6 3-15,5 0 16,-5-3-16,-1 0 16,1 0-1,0 1-15,0-4 16,-7 6 0,7-6-16,-6 6 15,0-6-15,-1 6 16,1-3-1,0-3-15,5 3 16,-5-3 0,6 3-16,-6-3 15,5 6 1,1 0-16,0 0 16,-1 0-1,1 6-15,6-3 16,-7 0-16,-5 0 15,6 0 1,-6 0-16,-1 0 16,1 0-1,0-3-15,0 6 16,-7-6-16,7 0 16,-6 0-1,6 6-15,0-6 16,5 6-1,1-4-15,0-2 16,11 0 0,1 0-16,5 0 15,-5 0-15,-1 0 16,-5 0 0,-7 0-16,1 0 15,0 0 1,-6 0-16,5 0 15,-5 0 1,0 0-16,-6 0 16,5 0-16,-5 0 15,0 0 1,0 0-16,0 0 16,0 0-1,-1 0-15,1 0 16,0 0-16,0 0 15,6 0 1,0 3-16,-1 0 16,7 0-1,-6 0-15,5 0 16,1 0 0,0-3-16,-1 6 15,-5-6-15,6 6 16,-6-6-1,5 0-15,1 0 16,0-6 0,-1 6-16,7-6 15,6 3 1,-1-3-16,1 3 16,-1-3-16,7 4 15,-1-4 1,0 6-16,1-6 15,-7 6 1,-5 0-16,6 0 16,-7 0-1,1 0-15,-1 0 16,1 0-16,5 0 16,7 0-1,-1-6-15,1 6 16,-7-3-1,-5 0-15,0 3 16,-7-3 0,1 3-16,0 0 15,-7 0-15,7-3 16,-6 0 0,5 0-16,1 0 15,0-3 1,5 0-16,-5 0 15,6 0-15,-7 0 16,4 1 0,-6 2-16,-1-3 15,-2 6 1,0 0-16,-3 0 16,-3 0-1,-3 0-15,-1 0 16,-2 0-16,0 0 15,-3 0 1,-3 0-16,0 0 16</inkml:trace>
  <inkml:trace contextRef="#ctx0" brushRef="#br0" timeOffset="49664.08">8484 6500 0,'0'0'0,"-23"-32"0,17 20 15,0 3 1,0-6-16,0 0 16,6 4-1,-6 2-15,6 3 16,-6 0-16,6 6 16,0 0-1,0 0-15,-47 65 16,11-21-1,7 1-15,5-13 16,6 4 0,6-10-16,0-5 15,1 9-15,5-4 16</inkml:trace>
  <inkml:trace contextRef="#ctx0" brushRef="#br0" timeOffset="50086.181">8153 6577 0,'0'0'0,"0"0"16,0 0-16,0 0 16,0-26-1,0 20-15,0 0 16,0 6 0,-6 0-16,6 0 15,0 0-15,0 0 16,-18 77-1,18-57-15,0-5 16,6-6 0,0-3-16,0-6 15,6 6 1,5-3-16,13 0 16,6-3-16,17 0 15,18 0 1</inkml:trace>
  <inkml:trace contextRef="#ctx0" brushRef="#br0" timeOffset="51207.287">10793 6361 0,'0'0'0,"0"0"16,0 0-16,0 0 16,0 0-1,0 0-15,0 0 16,0 0-16,0 0 16,-17 30-1,-7 11-15,-6 21 16,7 9-1,-7-14-15,6-13 16,7-11 0,-1-10-16,0-8 15,6-3-15,6-3 16,0-6 0,6-3-16,0-3 15,0 3 1,0 0-16,18-59 15,-6 32 1,6-3-16,-6 4 16,-1 11-16,1 3 15,0 0 1,0 6-16,-6 6 16,6 0-1,-12 0-15,0 0 16,0 0-16,35 30 15,-29-24 1,0 0-16,0-3 16,0-3-1,0 6-15,0-6 16,6 6 0,-1-6-16,25-6 15,17-9-15</inkml:trace>
  <inkml:trace contextRef="#ctx0" brushRef="#br0" timeOffset="53523.952">8342 7640 0,'0'0'16,"0"0"-16,0 0 15,0 0-15,12-42 16,-6 19 0,6-13-16,-6-8 15,6-13-15,-1 1 16,-5 6 0,-6 5-1,0 10-15,0 5 16,0 7-16,0 2 15,0 9 1,0-3-16,0 3 16,0 7-1,0-4-15,0 3 16,0 0-16,0 0 16,0 0-1,0 0-15,0 0 16,0 0-1,0 0-15,0-3 16,0 4-16,0-4 16,0 0-1,0 0-15,0-3 16,0 3 0,-6-3-16,6 1 15,-6-7 1,1 6-16,-7-3 15,6-3 1,-6-2-16,0 5 16,0-3-16,0 0 15,-5 4 1,-1-4-16,0 3 16,0 0-1,1-6-15,-1 7 16,0-4-16,0 6 15,6 0 1,-5-3-16,5 10 16,-6-4-1,6 3-15,0 0 16,1 0 0,-1 0-16,-6 0 15,6 6-15,0 0 16,0 0-1,1 0-15,-7 6 16,0 3 0,-6 0-16,7 0 15,-7 8 1,6-2-16,0-3 16,1 9-16,-1-4 15,0 10 1,0-3-16,7 2 15,-7 4 1,6-3-16,0-1 16,0-2-1,0-3-15,6-1 16,1-2-16,5 0 16,0 0-1,0-4-15,5 10 16,1 3-1,0 5-15,6 1 16,0-1-16,0-2 16,0-3-1,0-4-15,5-2 16,1-3 0,0-3-16,0-1 15,-1-2 1,7-6-16,6 6 15,17-3 1,0-3-16,-5-3 16,-1-3-16</inkml:trace>
  <inkml:trace contextRef="#ctx0" brushRef="#br0" timeOffset="55191.006">8863 7616 0,'0'0'0,"0"0"15,-29-36 1,23 28-16,0-1 16,6 0-16,-6 9 15,6 0 1,-6 0-16,6 0 16,0 0-1</inkml:trace>
  <inkml:trace contextRef="#ctx0" brushRef="#br0" timeOffset="62838.521">6708 13553 0,'0'0'0,"0"0"0,0 0 0,0 0 0,0 0 0,6 38 0,0-23 0,6-6 0,6 0 0,-7-3 0,7 5 0,-6-2 15,0-3-15,0 6 0,-1-6 16,1 6-1,6-3-15,-6-3 16,6-1-16,5 1 16,7-6-1,5 6-15,1-3 16,0 0 0,-1 0-16,-5 3 15,-7 0 1,1 0-16,0 0 15,5-6-15,-5 0 16,6 0 0,-7 0-16,7 0 15,-6 0 1,11 6-16,1-3 16,5 3-1,6-3-15,1-3 16,-1-3-16,-5 0 15,-7 0 1,7 0-16,-13-3 16,1 6-1,-1 0-15,7 6 16,11-3-16,12-3 16,7 0-1,-7-3-15,-6-3 16,-6 6-1,-5 0-15,-7 0 16,7 0 0,17 9-16,12-6 15,6 0-15,-6-6 16,-12 0 0,-5 0-16,-13-3 15,6 6 1,13 0-16,5 0 15,0 0-15,6 0 16,-12 0 0,0-6-16,-5 6 15,5-6 1,12 6-16,12-3 16,-6-3-1,-6-3-15,-6 0 16,-6-2-1,-6 8-15,7 0 16,5 3-16,0 0 16,-12 3-1,0 0-15,1-3 16,-13 5 0,1-5-16,-1 0 15,12 0-15,7 6 16,5-6-1,-6 9-15,-12-3 16,1-3 0,-1 0-16,-6 0 15,-5 0 1,17-3-16,6 6 16,7-6-16,-1 0 15,-6 0 1,-12 0-16,1 0 15,-1 0 1,0 6-16,18-6 16,12 6-1,-3-3-15,-11-3 16,-10 0-16,-3 0 16,-2 0-1,11 0-15,12 3 16</inkml:trace>
  <inkml:trace contextRef="#ctx0" brushRef="#br0" timeOffset="68554.247">6992 8397 0,'0'0'0,"-29"-12"0,17 12 0,6-3 0,0 0 0,0 1 0,6-1 0,0 3 0,0 0 0,0 0 0,83-9 0,-83 9 0,0 0 0,77 6 0,-77-6 0,101 8 0,5-2 16,24-6-16,-17 0 15,-7-6 1,-17-2-16,-6-4 16,0 6-1,-6 6-15,-6 0 16,-12 0-1,-5 0-15,-7 0 16,-6-6-16,7-3 16,-7 0-1,-5 6-15,-7 6 16,7 9 0</inkml:trace>
  <inkml:trace contextRef="#ctx0" brushRef="#br0" timeOffset="69254.897">9337 8451 0,'0'0'0,"0"0"16,0 0-1,0 0-15,0 0 16,0 0-16,0 0 16,0 0-1,0 0-15,0 0 16,0 0 0,0 0-16,65-21 15,-18 27 1,13-6-16,-1 6 15,0-6-15,0 6 16,0-6 0,6 0-16,12 3 15,-6-1 1,-11-2-16,-1-2 16,0-1-1,0-3-15,12-6 16,6 6-16,-12 6 15,-5 0 1,-7 0-16,0 0 16,-5 0-1,-7 0-15,12 0 16,7-3 0,-1 0-16,-6 3 15,-6-3-15,-5 3 16,-1 0-1,-5 6-15,11 9 16,12 11 0</inkml:trace>
  <inkml:trace contextRef="#ctx0" brushRef="#br0" timeOffset="69936.924">12063 8442 0,'0'0'0,"0"0"0,0 0 16,0 0-16,45 11 15,-13-5 1,22-3-16,17 3 16,11 0-1,4-12-15,0 6 16,21-9-16,5 1 16,-8-1-1,-12 9-15,-7-6 16,16-6-1,6 6-15,-13-3 16,-20 3 0,-11 0-16,-19 0 15,-11 0 1,-16 6-16,-2-3 16,-6 3-1</inkml:trace>
  <inkml:trace contextRef="#ctx0" brushRef="#br0" timeOffset="71220">10847 7492 0,'0'0'0,"0"0"15,-36-21-15,24 15 16,0 0 0,1 0-16,-1 0 15,0 0-15,-6-3 16,6 4-1,-6-1-15,-5 0 16,5 0 0,-6 0-16,-5 3 15,-1 3-15,1 3 16,-1 3 0,6 0-16,1 0 15,-1 5 1,0 1-16,6 0 15,-5 3 1,5 3-16,0 2 16,0 7-16,1 14 15,-1 1 1,0 2-16,6 1 16,6-13-1,1 4-15,-1-4 16,0 1-1,6-6-15,0 5 16,0-2-16,0-4 16,6 13-1,0-1-15,-1 7 16,1 2 0,0-11-16,6-10 15,-6 4 1,6-10-16,6-2 15,-1-3-15,7-3 16,0-3 0,-1 0-16,7-6 15,0 2 1,-1-5-16,-5-5 16,6-4-1,-1-15-15,7-14 16,-7-1-16,1 1 15,-6 5 1,-7 0-16,-5 4 16,0-4-1,-6 7-15,0-1 16,0-3-16,-6-2 16,6-7-1,-6-5-15,-6-6 16,6 8-1,-6 4-15,6 2 16,-6 10 0,6-1-16,-6 3 15,0 10-15,0-4 16,-6 3 0,0-9-16,1 7 15,-7-4 1</inkml:trace>
  <inkml:trace contextRef="#ctx0" brushRef="#br0" timeOffset="89872.458">4192 10759 0,'0'0'15,"0"0"-15,0 0 0,0 0 0,-30-24 0,18 18 0,6 0 0,-5 0 0,-1 1 0,0 2 0,0 0 0,0 0 0,-6 0 0,1 0 16,5 3-16,-6 3 15,-6 3-15,-5 2 16,-1 1 0,1 9-16,5-3 15,0-3 1,6 0-16,1 2 16,5-2-16,0 3 15,0 0 1,6-6-16,0 3 15,0-1 1,6-2-16,0-3 16,0 0-1,0 0-15,6 6 16,6 0-16,-6-3 16,6 5-1,0 1-15,0 0 16,-1-3-1,1 0-15,0-3 16,0 2 0,-6 4-16,6-3 15,-6 0 1,-6 6-16,0-10 16,0 10-16,-6 0 15,0 3 1,-12 2-16,0-2 15,1-3 1,5-3-16,0-4 16,0-2-1,0-3-15,0 0 16,1-6-16,5 6 16,0-6-1,0 6-15,0-6 16,6 0-16,0 0 15,0 0 1,0 0-16,0 0 16,6 0-1,0 0-15,-6 0 16,23-6 0,-5 0-16,0 6 15,-6 0 1,0 0-16,-1 0 15,1 6-15,0-6 16,-6 6 0,0 6-16,0-3 15,0 3 1,0 2-16,0 4 16,0 0-1,-1 0-15,-5-4 16,6 7-16,-6-3 15,6 0 1,-6-4-16,0 7 16,0-3-1,0 6-15,0-4 16,0 4 0,-6-3-16,6 5 15,-6-2-15,6-3 16,0 5-1,-5-2-15,5-3 16,0-3 0,0-1-16,0-2 15,0 9 1,5-4-16,-5 7 16,6-3-16,0 2 15,0-5 1,0-3-16,0 0 15,12 5 1,0 7-16</inkml:trace>
  <inkml:trace contextRef="#ctx0" brushRef="#br0" timeOffset="98449.908">9426 7625 0,'0'0'0,"-24"-39"0,12 16 0,6-1 0,-6 0 0,6 7 0,0-1 0,-5-3 0,11 21 0,0 0 0,-6-18 0,6 18 0,-6-20 0,-6-7 0,6-11 0,-6-19 0,6 4 16,0 3-16,0-1 15,1 13-15,-1-6 16,0 5 0,0-5-16,0-1 15,0-2 1,0-3-16,6-1 15,0 13 1,0 8-16,0 4 16,0 5-16,6 3 15,-6 3 1,6-2-16,6 5 16,-6 0-1,5-3-15,7 3 16,6 6-1,5 0-15,13 1 16,17-4-16,-6 9 16,7 0-1,-7 0-15,6 0 16,12 9 0,12 5-16,6 1 15,6 12-15,-7 2 16,-5-8-1,0-6-15,6-6 16,0-6 0,-12 0-16,0-3 15,-6 0 1,0 3-16,18 3 16,-1 11-1,-5-2-15,-12-3 16,-11-6-16,-7-6 15,12-6 1,-9 0-16,-5 0 16,-7 0-1,-8 3-15,-10 3 16,-8 0-16,-6 0 16,0 0-1,-4 3-15,1 0 16,0 0-1,3 9 1,0 6-16,0 8 16,-3 13-16,0 5 15,-4 12 1,1 10-16,-3-4 16,0-15-16,-3-3 15,0-11 1,0 0-16,0-10 15,-3-5 1,0-3-16,0-3 16,0-4-16,0 1 15,-2-6 1,-4 3-16,-9 0 16,-21 12-1,-26 9 1</inkml:trace>
  <inkml:trace contextRef="#ctx0" brushRef="#br0" timeOffset="101965.074">11880 12532 0,'0'0'0,"0"0"16,0 0 0,0 0-16,0 0 15,0-39-15,0 24 16,0-2 0,0 5-16,0-3 15,-3-3 1,0 6-16,0 0 15,0-2 1,0 5-16,0 0 16,0 0-16,0-3 15,0 6 1,0-3-16,0-2 16,0-1-1,0-6-15,0-3 16,3-5-1,3-7-15,3-5 16,0-7-16,0 1 16,-3-4-1,0-5-15,-3 3 16,0 3 0,-3-4-16,0 1 15,3 6 1,0 5-16,0 7 15,0 2-15,0 3 16,3 7 0,0-7-16,3-3 15,3-2 1,0 2-16,-1 4 16,-2 5-1,0 6-15,0 3 16,0 0-16,0 6 15,3 1 1,3-4-16,6 0 16,5-6-1,4 9-15,0-3 16,-1 3 0,1 3-16,2 3 15,4 3-15,11 0 16,7 0-1,5-3-15,0-3 16,0-3 0,-2 3-16,-4 0 15,-3 3-15,1 3 16,2 0 0,6 0-16,7-3 15,2-6 1,-3-6-16,-3 7 15,-6-4 1,1 3-16,-1 3 16,6 0-16,9-3 15,-3 0 1,0 0-16,-5 0 16,-4 0-1,3 3-15,6 0 16,6-3-1,0-2-15,-6 2 16,-8 0-16,-7 0 16,-6 3-1,-2 3-15,2 0 16,7 0 0,11 0-16,3-3 15,-9 0 1,-3 0-16,-8 0 15,-1 3-15,-2-3 16,5 3 0,12 3-16,9-3 15,-3-3 1,-2 0-16,-7-3 16,-6 6-1,-5 0-15,-4 0 16,0 0-16,4 6 15,-1 0 1,1 0-16,-10 0 16,-2-3-1,-7 3-15,1 0 16,-6-6 0,0 9-16,-7-4 15,1-2-15,-3 3 16,0-3-1,-3 3-15,0 6 16,-1 3 0,1 3-16,3 14 15,-3 4 1,0 2-16,0 4 16,-3-1-16,0 0 15,0 10 1,-1 11-16,-2 9 15,-3 6 1,-3-6-16,1-9 16,-1-9-16,-3-2 15,0-13 1,-3 6-16,0-5 16,0-7-1,-3 1-15,3-9 16,0-4-1,1-2-15,-1-3 16,0-3-16,-3 9 16,0-4-1,0 1-15,0 0 16,1-3 0,-4 5-16,-3-8 15,-6 9 1,-2-3-16,-4-1 15,-2 1-15,-4-3 16,1 0 0,-7-3-16,-8-6 15,-21 8 1,-6-5-16,3 0 16,3-3-1,3 0-15,-15-6 16,-24 0-16,9 6 15,16-6 1,5 0-16,-6-6 16,-21 6-1,3 0-15,7 6 16,11 0-16,0 0 16,-18 0-1,-2-1-15,17-2 16,15 3-1,9-6-15,5 0 16,-5-6 0,-15 3-16,-3 1 15,9-1-15,3 0 16,9 0 0,3 3-16,-6-3 15,-9 0 1,2 3-16,7 0 15,9 0 1,6 0-16,-1 0 16,7-6-16,2 6 15,1-6 1,-1 0-16,4 0 16,-1 3-1,1 6-15,-4 9 16</inkml:trace>
  <inkml:trace contextRef="#ctx0" brushRef="#br0" timeOffset="109194.502">13789 12416 0,'0'0'16,"0"0"-16,0 0 0,0 0 0,0 0 0,-15-32 0,15 32 0,0-6 0,0 6 0,-3-6 0,3 6 0,0-3 0,0 0 0,0 0 0,-3 3 16,3-3-1,-3 3-15,0 0 16,1 0 0,-1 0-16,0 0 15,0 0 1,0 0-16,3 0 15,-3 0 1,3 0-16,0 0 16,0 0-16,0 0 15,0 0 1,0 0-16,0 0 16,0 0-1</inkml:trace>
  <inkml:trace contextRef="#ctx0" brushRef="#br0" timeOffset="111562.93">6738 6781 0,'0'0'0,"0"0"0,0 0 16,0 0-16,0 0 16,0 0-1,12-32-15,-7 20 16,1 6 0,0-3-16,6-3 15,0 1-15,0-4 16,0-3-1,-1 6-15,-5 0 16,6-2 0,-6 8-16,6-3 15,-6 0 1,6 3-16,0-3 16,-1 3-16,7 0 15,0 0 1,6-3-16,-1 3 15,1 1 1,6-1-16,-1 0 16,1 6-16,-6-6 15,5 6 1,7 0-16,-7-3 16,7 3-1,-7-3-15,7 3 16,-1 0-1,13 0-15,-1 0 16,6-3-16,1 3 16,-7 0-1,0 0-15,-5 0 16,-1 3 0,1 0-16,-1 0 15,13 9 1,-7 2-16,6-5 15,6-6 1,-5-3-16,-7 0 16,0 0-16,-5 0 15,-7 6 1,13-6-16,-1 6 16,0-6-1,7-6-15,5 0 16,0 0-16,-12-3 15,-11 4 1,-6-1-16,-1 0 16,-5 6-1,0-6-15,-1 6 16,1 0 0,0 0-16,-1 0 15,-5 0-15,6 0 16,-6 6-1,-7-6-15,7 6 16,-6-6 0,6 9-16,-6-7 15,5 4-15,1 0 16,-6-3 0,6 3-16,-6 6 15,5 0 1,-5 3-16,6-3 15,-6 11 1,0-2-16,-1 0 16,1 2-16,-6-2 15,6-3 1,-6 0-16,0 2 16,0 1-1,-6 9-15,6-4 16,-6 1-1,0 8-15,0-2 16,0-1-16,0-5 16,-6 3-1,6-4-15,-6 1 16,6 11 0,-6 22-16</inkml:trace>
  <inkml:trace contextRef="#ctx0" brushRef="#br0" timeOffset="113279.434">7051 7290 0,'0'0'0,"0"0"0,0 0 16,0 0-1,0 0-15,0 0 16,0 0 0,0 0-16,0 0 15,0 0-15,0 0 16,0 0-1,0 0-15,0 0 16,0 0 0,0 0-16,0 0 15,-29 21 1,11-3-16,0-3 16,-5 11-1,-1 4-15,-6 2 16,7 7-16,-1-1 15,0 7 1,-5 8-16,-19 3 16,7 9-1,-12 3-15,11 4 16,7-4 0,5-3-16,0 12 15,1 11-15,-1 1 16,1-3-1,5-6-15,0-12 16,7-6 0,-1 3-16,6-3 15,6-5 1,-6-10-16,6-3 16,0 1-16,0-7 15,0 1 1,1-1-16,-7 7 15,6 5 1,-6 0-16,6 1 16,0-4-16,6 3 15,-6-5 1,6-1-16,0-6 16,0 7-1,0 2-15,0 9 16,6 12-1,6 12-15,0 9 16,6-6-16,-1 6 16,1 8-1,6 28-15,-6-16 16,5-5 0,-5-15-16,12 17 15,-1 13 1,7-1-16,11 3 15,0-2-15,7-4 16,-1-8 0,-12-19-16,-11-17 15,0-8 1,-1-13-16,-5-3 16,0-2-1,-1-1-15,-5 0 16,0-17-16,-12 0 15,0-16 1,0 1-16,-6-3 16,-6-3-1,0-3-15,0 0 16,-12 0-16,0-3 16,-11-3-1,-13-3-15,1-3 16,-1-9-1,7 4-15,5-4 16,7 3 0,5 3-16,12 6 15,6 0-15,6 6 16,-6 0 0,41 18-16,1-3 15,5 3 1,0-9-16,1-9 15,-7-15 1,12-18-16,1-29 16,-7-33-16,-11-26 15</inkml:trace>
  <inkml:trace contextRef="#ctx0" brushRef="#br0" timeOffset="114496.526">6323 12242 0,'0'0'0,"0"0"16,0 0 0,0 0-16,0 0 15,0 0-15,0 0 16,59-24 0,1 18-16,17 3 15,0 6 1,0 3-16,0 0 15,5 3 1,1-3-16,6-3 16,-12-3-16,-6 0 15,-6 0 1,0 3-16,6 2 16,6 7-1,0-6-15,-6-3 16,-5 0-1,-7 0-15,-6 0 16,0 0-16,7 0 16,-1-3-1,0-3-15,0 0 16,-12 3 0,1 0-16,-7 3 15,1 0 1,5 6-16,12 3 15,6 0-15,6-4 16,-5-2 0,5 0-16,-12 0 15,12 3 1,0 0-16,6 0 16,12 9-16,0-4 15,-12-2 1,-6 3-16,11-6 15,1-3 1,0 3-16,0-3 16,-18-6-1,6-6-15,-6 0 16,1 0-16,-1 0 16,0 0-1,-6 3-15,0-3 16,0 0-1,1 0-15,5 6 16,6-3 0,0-3-16,0 0 15,-6-5-15,0 5 16,-6-3 0,-5 3-16,-7 0 15,-6 3 1,-5 0-16,-6 3 15,-1 6-15</inkml:trace>
  <inkml:trace contextRef="#ctx0" brushRef="#br0" timeOffset="121144.074">6832 12431 0,'0'0'0,"0"0"0,0 0 0,0 0 0,-17-33 0,11 25 0,6-4 0,-6 6 0,6-6 0,-6-3 0,6-3 0,-6-2 0,6-4 0,-6-3 0,0-5 16,0-1 0,0-2-16,0-7 15,-5-8 1,-1 6-16,0-7 16,0 7-1,0 5-15,6 7 16,0 5-1,0-2-15,6-4 16,6 1-16,0-1 16,0-5-1,6 2-15,0-2 16,0-1 0,0 1-16,-1-4 15,1 4 1,0 5-16,-6 4 15,6 11 1,-6 3-16,0 3 16,0 0-16,5 3 15,-5-2 1,6 5-16,0 3 16,0-3-16,0 0 15,5 3 1,7 0-16,6 3 15,5 3 1,19-3-16,-1 0 16,0 0-1,0 0-15,-5 3 16,5 3 0,6 3-16,12 2 15,6 1-15,0 3 16,-6 3-1,0-3-15,0-3 16,-5-7 0,10 1-16,7 3 15,-12-9 1,-11 0-16,-1 0 16,-6 0-16,0 0 15,1 0 1,5 0-16,6-3 15,0-3 1,-6 0-16,1 1 16,-1-4-16,-12 6 15,0 3 1,-5 0-16,11 3 16,6 0-1,7 3-15,-13-6 16,6-6-16,6 3 15,6-3 1,0-3-16,0 0 16,0-3-1,-6 9-15,-5-3 16,-13 6 0,0 0-16,1 0 15,5 3 1,6 0-16,0 0 15,-5-3-15,-1 6 16,0 6 0,1-6-16,-1 0 15,6-3 1,0-3-16,1 3 16,-1-3-1,-12 3-15,-5 3 16,-13-1-16,1 1 15,-7 6 1,1-6-16,0 0 16,-6-3-16,-1-3 15,-5 0 1,0 0-16,-6 0 16,6 6-1,-6-6-15,0 6 16,0 0-1,-1 3-15,1 2 16,0 10 0,6 3-16,0 5 15,0 7-15,11 11 16,1 21 0,-6 27-16,6 12 15,-13-13 1,1-17-16,-6-23 15,0-16 1,-6 0-16,6-5 16,6 3-1</inkml:trace>
  <inkml:trace contextRef="#ctx0" brushRef="#br0" timeOffset="122178.57">8987 12117 0,'0'0'0,"0"0"0,0 0 16,0 0-1,0 0-15,0 0 16,0 0 0,0 0-16,0 0 15,0 0 1,0 0-16,0 0 15,48 0 1,-13 0-16,1 0 16,5-3-16,7 0 15,5-6 1,12 4-16,12-4 16,-6 3-1,-18 0-15,1 0 16,-13 0-16,1 6 15,-7-6 1,7 0-16,-1 0 16,6 0-1,7 0-15,-1-2 16,-6 2 0,-5 0-16,-1 6 15,-5-6-15,-1 6 16,1-3-1,-1-3-15,7 0 16,5-6 0,6 6-16,1 0 15,-1 3 1,-12 3-16,1-3 16,-1 3-16,-5 3 15,-7-3 1,1 0-16,0 0 15,-7 0 1,1 0-16,0 0 16,-1 0-1,1 9-15,0 12 16,-7 11-16</inkml:trace>
  <inkml:trace contextRef="#ctx0" brushRef="#br0" timeOffset="123013.749">9153 12191 0,'0'0'0,"0"0"0,0 0 15,30-18-15,-6 13 16,11-1 0,7-3-16,11-3 15,0 6-15,6 0 16,-5 6 0,-7-3-16,-6 0 15,7 0 1,-7-3-16,-5 3 15,5-6 1,1 9-16,5-5 16,0 5-1,-5 0-15,-1 0 16,-5 0-16,-7 0 16,7 0-1,-7 0-15,-5 0 16,0 0-1,0 0-15,-1 0 16,1 0-16,0-6 16,5 6-1,7 0-15,-1-3 16,1 3 0,5 3-16,-5-3 15,-1 0-15,-5 0 16,-1 0-1,-5 0-15,0 6 16,5 8 0,13 16-16</inkml:trace>
  <inkml:trace contextRef="#ctx0" brushRef="#br0" timeOffset="127478.002">13333 12230 0,'0'0'0,"0"0"0,-29-27 0,20 21 0,3 0 0,0 0 0,0 0 0,3 0 0,-3 1 0,0-1 0,-6-9 0,12 15 0,-14-18 0,-1 9 0,0-3 15,3 1 1,0 5-16,0 6 15,1-3 1,-1 3-16,0 0 16,3 0-1,3 0-15,0 0 16,0 0-16,3 0 16,0 0-1,0 0-15,3 0 16,0 0-1,0 0-15,0 0 16,0 0 0,0 0-16,77 9 15,-29-4-15,2 4 16,3-3 0,-5 0-16,-4 0 15,0 0 1,-2-6-16,-4 6 15,1-6-15,11 6 16,9-3 0,-5 0-16,-4 3 15,-3-3 1,-2 3-16,-1-6 16,-2 5-1,-1-5-15,1 6 16,8-6-16,6 0 15,-3 0 1,-5 0-16,-7 0 16,-2 0-1,-4 0-15,1 0 16,-4 0 0,-2 0-16,0 0 15,-1 0-15,4 0 16,5 0-1,4 0-15,2 0 16,-3 0 0,1 0-16,-4 0 15,-2 0 1,-1-6-16,1 6 16,-3-5-16,-1 2 15,-2 0 1,8 6-16,10 5 15</inkml:trace>
  <inkml:trace contextRef="#ctx0" brushRef="#br0" timeOffset="132692.296">31131 7151 0,'0'0'0,"0"0"0,0 0 0,0 0 0,0 0 0,0 0 0,0 0 0,0 0 0,41-12 0,-2 12 0,8 0 0,3 0 0,-2 6 0,-10 6 0,-11 3 15,-15-3-15,-12 9 16,-6-4 0,-6 10-16,-3-3 15,0 2 1,0 1-16,4-9 15,2-4-15,3 1 16,3 0 0,3 0-16,3 3 15,6 5 1,2 10-16,7 5 16,0 7-1,-3-4-15,-9-11 16,-9 2-16,-6 1 15,-9-1 1,-6 1-16,-8-3 16,-10 2-1,-11 4-15,-9 2 16,12 1 0,8-4-16</inkml:trace>
  <inkml:trace contextRef="#ctx0" brushRef="#br0" timeOffset="133079.049">32090 7444 0,'0'0'0,"0"0"16,0 0 0,-30 9-16,1 3 15,-19 15-15,-14 5 16,-15 19 0,-9 5-16,9 15 15,6-3 1</inkml:trace>
  <inkml:trace contextRef="#ctx0" brushRef="#br0" timeOffset="133326.881">31681 7350 0,'0'0'0,"0"0"16,0 0-16,36 11 16,-4 28-1,10 14-15,2 9 16,6 3 0,1 1-16,8-10 15,6 6-15</inkml:trace>
  <inkml:trace contextRef="#ctx0" brushRef="#br0" timeOffset="134059.122">32332 7202 0,'0'0'0,"0"0"0,0 0 15,36-39-15,-12 21 16,2 7 0,4 2-16,3-3 15,2 12 1,1-6-16,-4 6 15,4 12-15,-1 3 16,-8 14 0,-12-2-16,-12 5 15,-9 1 1,-15 8-16,-18 7 16,-8-4-16,3-11 15,5-7 1,7-8-16,8-6 15,6-3 1,9-3-16,3 0 16,6-6-1,3 6-15,6-1 16,12 1-16,14 6 16,4-3-1,2 3-15,1 3 16,-7 2-1,-5 19-15,-9-1 16,-12 1 0,-9-3-16,-15 5 15,-56 27 1,-48 36-16,-23 14 16</inkml:trace>
  <inkml:trace contextRef="#ctx0" brushRef="#br0" timeOffset="140191.395">26447 7577 0,'0'0'0,"0"0"0,0 0 0,0 0 0,0 0 0,0 0 0,0 0 0,0 0 0,0 0 0,0 0 0,0 0 0,0 0 0,0 0 0,0 0 0,-8 36 15,8-12 1,0-4-16,0 7 15,0-3 1,0-4-16,0-2 16,2 0-1,1-3-15,0-3 16,0-1-16,0-2 16,0 0-1,0 0-15,0-3 16,0 0-1,0 0-15,0 0 16,0 0 0,0-3-16,0-3 15,0 6-15,0-6 16,3 5 0,0-5-16,0 6 15,0-3 1,2 0-16,1 0 15,0 0 1,0 0-16,3 0 16,9-3-16,23-9 15,36-17 1,65-60-16,95-59 16,29-15-1</inkml:trace>
  <inkml:trace contextRef="#ctx0" brushRef="#br0" timeOffset="145756.588">7093 8294 0,'0'0'0,"0"0"0,0 0 0,0 0 0,0 0 0,0 0 0,-30-18 0,24 12 0,6 6 0,-6-6 0,6 6 0,0 0 0,0 0 16,0 0-16,0 0 0,0 0 15,0 0 1,89 21-16,-53-18 16,5 3-1,7-3-15,-7 3 16,6-1 0,7 1-16,11 0 15,0 3-15,-6-6 16,-6 0-1,1-3-15,-7 0 16,-5 0 0,5 0-16,6 0 15,0 3 1,1 0-16,-1 3 16,-6-6-16,1 6 15,-13-6 1,7 0-16,-1-6 15,12 0 1,1-3-16,-1 6 16,0 3-16,7 3 15,-13 3 1,0 0-16,1-3 16,-7 3-1,6-6-15,13-6 16,5 6-1,6 6-15,0 0 16,-12 0-16,-6 0 16,-5 0-1,-1-4-15,6 1 16,18 0 0,0 3-16,-5-6 15,-13 6 1,-6-6-16,-5 6 15,-7-3-15,1 0 16,-7 0 0,7-3-16,-1 3 15,7-3 1,5 3-16,1-3 16,-7 0-1,6-3-15,-5 0 16,-1 0-16,1-3 15,11-6 1,6 3-16,6 4 16,0 2-1,-5 3-15,-7-3 16,0 3 0,-11 0-16,5 0 15,-6 0-15,19 0 16,5 3-1,0 0-15,0 2 16,-6-2 0,-5-3-16,-1 6 15,6-6 1,24 0-16,3 0 16,0-6-16,-9 3 15,-9-5 1,12-7-16,0 3 15,5 3 1,-2 0-16,-6-6 16,-3 4-16,-3-4 15,-3-3 1,-2 12-16,-1 0 16,-6 3-1,-6 0-15,-3-3 16,1-3-1,-7 9-15,1 0 16,2 0-16,0 0 16,4 0-1,2 0-15,3 6 16,-3-3 0,-2-3-16,-7 0 15,1-3 1,-1 3-16,-3 0 15,1 6-15,2 15 16,4 12 0</inkml:trace>
  <inkml:trace contextRef="#ctx0" brushRef="#br0" timeOffset="151389.63">7040 11386 0,'0'0'0,"0"0"0,0 0 0,0 0 0,-36-17 0,24 5 0,0-9 0,1 0 0,-7-8 0,0-10 0,0-5 0,1-9 0,11-10 0,-6-14 0,6 9 0,6 9 0,-6 9 16,6 5-1,-6 7-15,6 5 16,0 16 0,6 2-16,-6 3 15,12 0 1,0-3-16,-1 10 16,13-7-16,12-3 15,5 9 1,12 0-16,1 0 15,-1 6 1,6 0-16,0 6 16,18 0-16,18 0 15,0-6 1,-6-6-16,-12 6 16,0 0-1,23 0-15,1 6 16,-6 0-1,-7 0-15,1 3 16,24-3 0,5-6-16,-17-3 15,-7 0-15,19-3 16,11 0 0,-17 3-16,-12 3 15,-13 3 1,37 0-16,-7 0 15,-5-3 1,-18-3-16,5 0 16,25-6-16,-13-3 15,-11 6 1,-18 0-16,6 0 16,12-3-1,0 9-15,-13 0 16,-11 0-16,-11 0 15,-1 0 1,24-6-16,6 6 16,-7-5-1,-5-1-15,-6 3 16,1-6 0,16 3-16,1-3 15,-3 3-15,-6 0 16,-12 3-1,9-6-15,15-5 16,5 2 0,-11 3-16,-9 0 15,-6-6 1,9 3-16,9-2 16,3 8-16,-12 0 15,-6 0 1,-3 0-16,6 3 15,9-3 1,5 0-16,1-6 16,-6 0-16,0 3 15,-6-2 1,-6-1-16,3 6 16,-9 6-1,-9 0-15,-3 0 16,1 0-1,8 0-15,3 0 16,9 0 0,-3 0-16,-6 0 15,-6 0-15,3 0 16,9 0 0,9 6-16,6 0 15,-3-6 1,0 6-16,2-6 15,7 0-15,9-6 16,-7 6 0,-11 0-16,3 0 15,3 6 1,11 8-16,-2 4 16,-6-3-1,-1-3-15,19 6 16,5 2-16,-8-8 15,-15 0 1,20-6-16,9 3 16,-11-3-1,-12-6-15,14-3 16,12 0 0,-8-6-16,-10-9 15,10 0-15,5 7 16,-11-4-1,-10 9-15,1-6 16,2-3 0,4 9-16,-10 0 15,-5-3-15,3 1 16,3-1 0,2 3-16,-5-6 15,-3 6 1,2-3-16,4-3 15,-6 6 1,-12 0-16,-12 4 16,3 4-1,0-2-15,0 6 16,-3-6-16,-3 6 16,-3 0-1,-6-3-15,-3 0 16,-2 0-1,-1 0-15,-3-3 16,1 3-16,-4 0 16,-6 0-1,1-3-15,-1 0 16,4 0 0,8-6-16,3 0 15,0 0 1,-5 3-16,-4-3 15,-5 6-15,-7 0 16,-2 0 0,-4 9-16,1 3 15,-3 6 1,2 8-16,-2 7 16,-4 0-1,-2 2-15,-6 12 16,-3 7-16,-3 17 15,-6 20 1,-3-8-16,-6 0 16,0-12-1,0-9-15,0 9 16,-3-6 0,0-8-16,0-7 15,3-12-15,0-11 16,1-9-1,-1-6-15,-3-3 16,0-3 0,-3-1-16,-3 1 15,-3-6-15,-8 6 16,-10 0 0,-5 0-16,-7 0 15,-2-3 1,0-3-16,-12-6 15,-12 0 1,-6 3-16,-6 6 16,0 3-1,-6 0-15,-11 0 16,-7 6-16,4 3 16,8-10-1,3-5-15,-8-2 16,-10 4-1,1 4-15,2 0 16,-8-6-16,-13 9 16,16 0-1,11-6-15,-11-9 16,-10 12 0,16 0-16,14-6 15,-8-3-15,-7 3 16,1 3-1,11-3-15,12 0 16,-6-9 0,0-9-16,7-2 15,2-4 1,9 3-16,0-8 16,-3 11-1,-9 3-15,-6 0 16,6 3-16,9 1 15,6 5 1,-3 3-16,-6-6 16,-3-6-1,4 3-15,7 6 16,4 0 0,0 0-16,-15 6 15,-11-3-15,5 1 16,3 4-1,0 4-15,-14 9 16,-4-3 0,-3-12-16</inkml:trace>
  <inkml:trace contextRef="#ctx0" brushRef="#br0" timeOffset="152806.425">10823 11567 0,'0'0'0,"0"0"16,0 0-16,0 0 16,0 0-1,35-15-15,-11 12 16,0 0-16,11-3 16,1 0-1,-1 0-15,7 0 16,-7 3-1,1 0-15,-1 1 16,7-1 0,-1 0-16,4 3 15,5-3-15,3 0 16,-5-3 0,-4 6-16,-5 0 15,-7 0 1,1 0-16,-1-6 15,7 6-15,2-6 16,7 0 0,5-3-16,3-3 15,-3 6 1,4 0-16,-1 6 16</inkml:trace>
  <inkml:trace contextRef="#ctx0" brushRef="#br0" timeOffset="154647.603">10474 10635 0,'0'0'0,"0"0"16,0 0-16,0 0 15,0 0 1,0 0-16,0 0 15,0 0-15,0 0 16,0 0 0,0 0-16,5 35 15</inkml:trace>
  <inkml:trace contextRef="#ctx0" brushRef="#br0" timeOffset="156256.027">15101 10614 0,'0'0'0,"0"0"0,0 0 15,0 0 1,11 32-16,1 7 16</inkml:trace>
  <inkml:trace contextRef="#ctx0" brushRef="#br0" timeOffset="156870.379">19467 10525 0,'0'0'0,"0"0"15,0 0 1,0 0-16</inkml:trace>
  <inkml:trace contextRef="#ctx0" brushRef="#br0" timeOffset="161638.616">26234 10709 0,'0'0'0,"0"0"0,0 0 0,33 20 0,-4 10 0,10 11 0,-4 4 0,1-7 0,-6-8 0,-4-10 15,-2 1-15,-3-9 0,-4 6 0,-2-3 0,0-4 16,0 1 0,0-3-16,2-3 15,10-6 1,23-9-16,27-26 15,42-75 1,41-64-16,62-102 16,8-28-16</inkml:trace>
  <inkml:trace contextRef="#ctx0" brushRef="#br0" timeOffset="168019.604">4162 13988 0,'0'0'0,"0"0"0,0 0 0,0 0 0,0 0 0,0 0 0,-35-18 0,17 12 0,-6-3 0,-5 9 0,-1-6 0,0 6 15,1 0-15,-1 0 0,-5 6 16,-1 0-16,1 3 15,-1 3 1,-5 11-16,5-2 16,7 6-16,5-10 15,6 4 1,6-3-16,0-3 16,6 0-1,6-1-15,-5 1 16,5-3-1,0 6-15,5 2 16,-5-2 0,6 9-16,6-1 15,6-2-15,-6 3 16,6-4 0,-1-2-16,1 0 15,-6-3 1,0-7-16,-6 7 15,0-3-15,-6 3 16,6 0 0,-6-4-16,0 7 15,0-3 1,-6 8-16,-6 7 16,-6 3-16,0-1 15,-5-5 1,5 2-16,-6-5 15,6-9 1,7 2-16,-7-8 16,6 0-1,6-6-15,-6 3 16,6-3 0,0 0-16,6-3 15,-6 0-15,6-3 16,-5 5-1,5-5-15,-6 6 16,6-6 0,0 0-16,0 0 15,6 0 1,-6 0-16,5 0 16,-5 0-16,6 0 15,0 0 1,6 0-16,0 0 15,6 0 1,-1 6-16,7-3 16,-6 0-16,0 0 15,-6 0 1,5 3-16,-5 3 16,6 3-1,-6 0-15,0 2 16,-6 4-1,5 3-15,1 3 16,0 2-16,0 1 16,0-4-1,-6 4-15,0 0 16,-1-1 0,1 4-16,-6-3 15,0-1 1,0-2-16,0 8 15,-6 7-15,6-1 16,-5 1 0,5 5-16,-6 1 15,0-7 1,0 1-16,0-1 16,6 4-16,0-4 15,0 3 1,0 10-16,6 11 15,-6 15 1,6 0-16,6-6 16,5-6-1</inkml:trace>
  <inkml:trace contextRef="#ctx0" brushRef="#br0" timeOffset="172369.354">6282 14692 0,'0'0'0,"0"0"0,0 0 0,23-33 0,-5 25 0,0-4 0,0-3 16,5 0-16,1 0 0,0 9 0,-1 0 0,1 1 0,0 2 0,5 0 0,13 0 15,-7 3 1,7 0-16,-1 0 15,1 0 1,-1 0-16,1 3 16,-1-3-16,6 3 15,1 0 1,11 0-16,0-1 16,0 4-1,-5 0-15,-1-6 16,-6 0-1,7-6-15,-1 6 16,0-6 0,1 6-16,-1 0 15,-6 0-15,1 0 16,-1-2 0,-6-1-16,-5 0 15,5-3-15,-5 0 16,-1 0-1,-5 6 1,5-6-16,1 6 16,5-6-16,1 6 15,-1-6 1,-11 3-16,5-3 16,-11 3-1,6 0-15,-7-3 16,-5 6-16,12 0 15,-7 0 1,1 0-16,0 0 16,0 0-1,-1 0-15,7 0 16,-7 0-16,7 0 16,0 6-1,-1-3-15,7 3 16,-7-3-1,1 0-15,0 0 16,-7-3 0,7 0-16,0 0 15,-1 0-15,7 0 16,-7 0 0,1-3-16,-1 0 15,1 0 1,6 3-16,5 9 15,6 12 1</inkml:trace>
  <inkml:trace contextRef="#ctx0" brushRef="#br0" timeOffset="177068.286">10574 14793 0,'0'0'0,"0"0"0,0 0 0,6-27 0,-6 27 0,12-6 0,6-6 0,5 3 0,13-8 0,-1 5 0,1 0 0,5 0 0,-5 3 0,-1 3 0,1 0 0,0 6 16,-7-3-16,1 3 16,-7-3-1,7 0-15,-6 3 16,5-3-1,-5 1-15,6-1 16,5-6-16,1 3 16,-1 0-1,1 3-15,-7 0 16,4 0 0,-1 0-16,-2 0 15,-3 0-15,-4 3 16,1 0-1,3 0-15,-1 0 16,1 0 0,0-3-16,2-3 15,4 0 1,2 0-16,1 6 16,-4-6-16,4 6 15,2-2 1,1 2-16,-4 0 15,1 0 1,-1 0-16,-2 0 16,-3 0-1,-1 2-15,1-2 16,2 0-16,1 0 16,5 0-1,4 0-15,-1 6 16,4-6-1,-1 6-15,-5-6 16,-4 6 0,1-6-16,-7 0 15,1 0-15,-1 0 16,4 0 0,3-6-16,2 6 15,1-6 1,2 6-16,3-6 15,-2 4 1,-4-1-16,1-3 16,-4 0-1,-2 3-15,-4-3 16,7 6-16,2-6 16,1 0-16,-1 0 15,1 0 1,-1 0-16,1 3 15,-4-3 1,4 6-16,-4-6 16,4 6-1,-1-5-15,7-1 16,-4 0 0,1 3-16,2 0 15,3 0 1,4-3-16,5 6 15,0-6-15,-2 6 16,-4 0 0,3-6-16,0 6 15,-2-3 1,-7 0-16,-5 3 16,-7 0-16</inkml:trace>
  <inkml:trace contextRef="#ctx0" brushRef="#br0" timeOffset="190320.655">5761 15228 0,'0'0'0,"0"0"0,0 0 0,0 0 0,0 0 0,0 0 0,0 0 0,0 0 0,0 0 0,29 0 0,-17 6 0,6-1 0,0 1 0,-1 6 16,7-6-1,6 0-15,-1-3 16,7 3 0,-1 0-16,7 3 15,-7-3-15,1-3 16,-6-3-1,-1 0-15,7 0 16,-7-3 0,7 0-16,-1 0 15,7 0 1,-1-3-16,1 6 16,5 0-16,0 0 15,-5 0 1,-1 6-16,-5-6 15,-1 3 1,1 0-16,-1 0 16,1 3-1,-1-1-15,7 1 16,5 0-16,1-6 16,5 6-1,-12-6-15,1 3 16,-7 0-1,-5 0-15,-1-3 16,1 0 0,0 0-16,-1 0 15,-5 0-15,6 0 16,-1 0 0,1-3-16,11 0 15,-5 3 1,-1 0-16,-5 0 15,-1 0-15,-5 0 16,0 0 0,0 0-16,5 0 15,-5 0 1,5 0-16,1 0 16,0 0-16,-1 0 15,13 0 1,-1 0-16,1 0 15,5 0 1,-6 0-16,1 0 16,-7 0-1,1-3-15,-7-3 16,7 6 0,-6-6-16,11 6 15,6-6-15,1 6 16,5 0-1,6 0-15,-11-2 16,5-1 0,-6 0-16,1 0 15,-1 3 1,12 0-16,12 3 16,6 5-16,12 13 15</inkml:trace>
  <inkml:trace contextRef="#ctx0" brushRef="#br0" timeOffset="194164.876">14352 15305 0,'0'0'0,"0"0"0,0 0 0,0 0 0,0 0 0,0 0 0,0 0 0,0 0 0,-9-33 0,9 33 0,3 0 0,0 0 0,-3 0 15,0 0-15,0 0 16,38 21 0,-14-12-16,5-1 15,4-2-15,5 9 16,7-3 0,8 0-16,3 3 15,-5-6 1,-4-4-16,-3-2 15,-2-3 1,-1 6-16,1-6 16,2 0-16,7 0 15,11-6 1,3 6-16,-9-3 16,-3 1-1,-5-1-15,-4 0 16,1 0-16,-1 3 15,3 0 1,7 0-16,2 3 16,0 0-1,-9-3-15,-5 3 16,-4-3 0,-2 2-16,-7-2 15,1 3-15,0-3 16,-1 6-1,1-6-15,5 6 16,7-6 0,2 0-16,1 0 15,-1 0 1,-5 0-16,-4-6 16,1 6-1,-4 0-15,1-6 16,-1 6-16,1-3 15,5 1 1,10-1-16,5-3 16,0 0-1,-5 0-15,-13 0 16,-2 6-16,-4 0 16,-2 0-1,-3-6-15,2 6 16,1 0-1,-3 0-15,2 0 16,4 0 0,2 0-16,10 0 15,5 0-15,7-6 16,-7 0 0,0 0-16,1-3 15,-1 3 1,6 0-16,15 6 15,18-2-15,-3 4 16,-6-2 0,-3 6-16,15-6 15,12 6 1</inkml:trace>
  <inkml:trace contextRef="#ctx0" brushRef="#br0" timeOffset="204946.582">27889 11031 0,'0'0'0,"0"0"0,0 0 0,0 0 0,0 0 0,-38-32 0,11 26 0,-17 3 0,-28 15 0,-40 23 0,-95 39 0,-21 30 0,-27 44 0,33-6 16,53-36-16,4-17 16,43-12-16,31-6 15,22-15 1,16-17-16,6-7 16,5 7-1</inkml:trace>
  <inkml:trace contextRef="#ctx0" brushRef="#br0" timeOffset="205266.453">26068 11617 0,'0'0'0,"0"0"15,0 0-15,0 0 16,-26 50 0,-7 21-16,-14 21 15,0-12 1,5-24-16,12-17 16,13-16-1,8-8-15,12-6 16,12-3-16,8 6 15,13-3 1,14-3-16,36-9 16,32-6-1</inkml:trace>
  <inkml:trace contextRef="#ctx0" brushRef="#br0" timeOffset="207995.654">24621 11694 0,'0'0'0,"0"0"0,0 0 15,0 0 1,-30 24-16,-14 8 16,-36 27-16,-9 18 15,3-6 1,12-8-16,15-19 15,6-6 1,5-11-16,1-3 16,12-9-1,11-4-15,6-5 16,6 3-16,6-3 16,6-3-1,6 0-15,15 0 16,15 0-1,17-3-15,33 6 16,26 0-16,1-6 16,-16 6-1,-14-3-15,-3 0 16,-6 0 0,-15-3-16,-11-3 15,-13 0 1,-11 0-16,-6-3 15,-12 6-15,-3 6 16</inkml:trace>
  <inkml:trace contextRef="#ctx0" brushRef="#br0" timeOffset="208679.545">24695 11765 0,'0'0'0,"0"0"15,0 0-15,0 0 16,0 0-1,0 0-15,0 0 16,0 0 0,-15-27-16,12 22 15,0 5-15,0 0 16,0 0 0,0 0-16,0 0 15,0 0 1,0 0-16,0 0 15,0 0 1,1 0-16,-1 0 16,0-6-1,-3 6-15,0-3 16,0 0-16,3 0 16,0 0-1,0 0-15,0 0 16,0 0-1,0-3-15,0 6 16,3 0-16,0 0 16,0 0-1,-9 65-15,9 0 16,0 21 0,0 6-16,0 2 15,3 22 1,-3-13-16,-3-14 15,-3-6-15,0-18 16,3-17 0,0-16-16,3-11 15,0-3 1,3-7-16,0-8 16</inkml:trace>
</inkml:ink>
</file>

<file path=ppt/ink/ink8.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15:16.274"/>
    </inkml:context>
    <inkml:brush xml:id="br0">
      <inkml:brushProperty name="width" value="0.05292" units="cm"/>
      <inkml:brushProperty name="height" value="0.05292" units="cm"/>
      <inkml:brushProperty name="color" value="#FF0000"/>
    </inkml:brush>
  </inkml:definitions>
  <inkml:trace contextRef="#ctx0" brushRef="#br0">2155 12449 0,'0'0'0,"0"0"0,0 0 0,0 0 0,0 0 0,0 0 0,0 0 0,0 0 0,12 62 0,18-3 0,11 3 0,-5-3 0,-1-8 0,-5-7 16,-1-11-1,-5-4-15,0-8 16,-1-6-16,7-9 16,-6-6-1,11-6-15,12-9 16,30-12 0,12-23-16,-6-15 15,0-15 1,6-29-16,0 5 15,17-14-15,1 5 16,-24-11 0,0-6-16,-6 29 15,11 15 1,1 12-16,6 15 16</inkml:trace>
  <inkml:trace contextRef="#ctx0" brushRef="#br0" timeOffset="1548.759">2487 14325 0,'0'0'0,"0"0"15,0 0-15,0 0 16,0 0 0,0 0-16,17 65 15,7-6-15,-6 3 16,6 9-1,-1-8-15,-5-10 16,0-12 0,-6-5-16,5-7 15,-5-2 1,6 6-16,0-1 16,-1 1-16,-5-4 15,6-2 1,-6-9-16,6 5 15,-1-8 1,-5 0-16,6-3 16,-6-6-1,6 6-15,-7-7 16,7 1-16,-6-6 16,6-3-1,0-11-15,11-7 16,1-9-1,-1-2-15,1-1 16,11-11-16,13-15 16,11-15-1,6-15-15,-6-27 16,0 19 0,-12-4-16,19-20 15,28-39 1,60-44-16,24-3 15</inkml:trace>
  <inkml:trace contextRef="#ctx0" brushRef="#br0" timeOffset="5413.767">5015 14511 0,'0'0'0,"-36"0"0,13 0 0,-7 0 0,-6 0 0,1 6 0,5 0 0,-5 3 0,-1 9 0,36-18 0,-35 21 0,5 2 0,6-2 0,7-3 0,5-3 15,0-1 1,6-5-16,6 9 15,0-6-15,0 3 16,6 8 0,6 7-16,6 0 15,-1 8 1,7-5-16,0 5 16,-1-5-16,7-1 15,0 4 1,-7-4-16,-5 1 15,0-1 1,-6 4-16,-6 2 16,0 1-1,-1-4-15,-5 4 16,-11 5-16,-1 3 16,-12 1-1,0-4-15,1 1 16,-7-13-1,0 4-15,1-10 16,-1-5 0,7 0-16,5-6 15,6-7 1,6 4-16,0-6 16,0-3-16,6 0 15,0 0 1,0 0-16,6-3 15,-6 0 1,6 0-16,0 3 16,0-3-16,0 6 15,6 0 1,-6 0-16,5 6 16,1 2-1,0 4-15,0 3 16,0 11-1,-6 1-15,0 2 16,0 4-16,-1-1 16,1 1-1,0-1-15,0 1 16,0-7 0,0 7-16,0-1 15,0 1 1,-6-1-16,0 1 15,0-1-15,0 1 16,0-1 0,0 1-16,6 2 15,0 12 1,0-2-16,11 5 16,1-9-1,12 4-15,29 11 16,24-3-16</inkml:trace>
  <inkml:trace contextRef="#ctx0" brushRef="#br0" timeOffset="6263.571">9657 15157 0,'0'0'0,"0"0"0,0 0 15,0 0 1,0 0-16,0 0 16,35 38-1,-23-8-15,6-1 16,-1 7-16,1-4 16,-6 13-1,6-7-15,-6-5 16,-1-4-1,7-8-15,0-6 16,6-9-16,5-9 16,30-21-1,18-20-15,30-33 16,47-45 0,41-23-16,1-3 15</inkml:trace>
  <inkml:trace contextRef="#ctx0" brushRef="#br0" timeOffset="6968.26">14283 15346 0,'0'0'0,"0"0"0,0 0 16,-29-15-1,26 15-15,3 0 16,0 0-16,0 0 16,0 0-1,65 56-15,-24-5 16,7 8 0,2-9-16,-5-23 15,5-18 1,12-15-16,24-24 15,12-14-15,5-21 16,27-24 0,51-59-16,17-30 15</inkml:trace>
  <inkml:trace contextRef="#ctx0" brushRef="#br0" timeOffset="7730.05">17380 15257 0,'0'0'0,"0"0"15,0 0-15,0 0 16,0 0-16,-3-32 16,0 20-1,-3-6-15,0 9 16,-3-3 0,0 1-16,1 5 15,2 6 1,6 0-16,0 0 15,-48 53 1,19 6-16,-1 21 16,9 3-16,12-12 15,9-24 1,9-11-16,9-7 16,9-8-1,11-9-15,16-18 16,34-12-16,43-41 15,8-18 1,3-27-16,21-41 16,5-35-1,-14 8-15,-6 7 16</inkml:trace>
  <inkml:trace contextRef="#ctx0" brushRef="#br0" timeOffset="11846.141">20172 7663 0,'0'0'0,"0"0"0,0 0 0,0 0 0,0 0 0,0 0 0,20 57 0,-11-25 0,3 12 0,0 4 0,-3-4 0,0-14 16,-1-4-16,-2-5 0,-3-9 15,3-6 1,0 0-16,0 0 15,0 3 1,0-6-16,3 0 16,0-3-16,0 0 15,-9 0 1,0 0-16,47-21 16,-12-3-1,10-23-15,14-27 16,3-30-1,-3 1-15,1-10 16,23-50-16,32-2 16,15 5-1</inkml:trace>
  <inkml:trace contextRef="#ctx0" brushRef="#br0" timeOffset="13546.54">19958 11028 0,'0'0'0,"0"0"0,0 0 16,0 0-16,0 0 15,0 0 1,0 0-16,3 39 15,9-13 1,6 1-16,6 5 16,-1 1-16,4-3 15,-3 2 1,-4-2-16,4 2 16,-3 1-1,0-6-15,-7 2 16,1-8-1,-3-3-15,0-4 16,-3-2 0,0-3-16,-1-3 15,4-3-15,9-9 16,32-29 0,63-75-16,67-133 15,84-121 1,-7 6-16</inkml:trace>
  <inkml:trace contextRef="#ctx0" brushRef="#br0" timeOffset="16162.916">21829 13298 0,'0'0'0,"0"0"15,-17-27-15,8 10 16,0 5-1,0-3-15,0 3 16,0 3 0,-3 0-16,0 1 15,1 2-15,-4 0 16,0 6 0,-3 0-16,-2 0 15,-13 6 1,-6 0-16,4 8 15,-1-2 1,4 9-16,5-3 16,4-1-16,5 1 15,0 3 1,6 3-16,3-4 16,3 1-1,3 6-15,0-4 16,3 1-1,3-3-15,0 5 16,3 4-16,0-3 16,6-1-1,6 10-15,6-4 16,2-5 0,1 0-16,-4-1 15,-2-2 1,-3-3-16,-3-4 15,0 10-15,-4 0 16,-2 2 0,0 4-16,-6 2 15,0 1 1,-6-4-16,-3-2 16,-3-3-16,-5 5 15,-10-2 1,-3-4-16,-5 1 15,5-9 1,0-1-16,7-8 16,2-3-1,3 0-15,0-6 16,3 6-16,4-6 16,2 0-1,0 0-15,3 0 16,0 0-1,0 0-15,3 0 16,0 0 0,0 3-16,3 0 15,0 0-15,0 0 16,0 0 0,3 3-16,2 0 15,1 9 1,3-4-16,0 1 15,-3 9 1,0 3-16,0 2 16,0 4-16,-4 2 15,1 1 1,-3 5-16,-3 1 16,-3-1-1,0 7-15,0-1 16,1-5-1,-1 5-15,0 0 16,3 7-16,-3 2 16,-3 12-1,0-3-15,-3-3 16,0-5 0,3-7-16,3-3 15,0 1 1,6 8-16,0 3 15,0 4-15,0 2 16,-3 3 0,3-3-16,0 0 15,9-9 1,3 4-16,11-7 16,10-9-16,14-8 15,33-21 1,29-21-1</inkml:trace>
  <inkml:trace contextRef="#ctx0" brushRef="#br0" timeOffset="17291.884">30539 16426 0,'0'0'0,"0"0"0,-42-29 16,18 2-1</inkml:trace>
  <inkml:trace contextRef="#ctx0" brushRef="#br0" timeOffset="17845.048">29739 16358 0,'0'0'0,"0"0"0,0 0 16,0 0-1,0 0-15,0 0 16,0 0-16,0 0 16,0 0-1,57 6-15,-4 0 16,30 6-1,8-3-15,-5-3 16,-6 0 0,-3-6-16,15 5 15,9-10-15,-13 5 16,-11-6 0,-3 3-16,0 0 15,18 0 1,3 0-16,-18 0 15,-9 3 1,-9 3-16,6 3 16,24 6-16,21-7 15,-10 4 1,-8-6-16,0-3 16,8-3-1,4 0-15,-18-3 16,-18 6-16,-9-5 15,-5-1 1,2-3-16,6-15 16,9-14-1</inkml:trace>
  <inkml:trace contextRef="#ctx0" brushRef="#br0" timeOffset="18978.509">29890 14375 0,'0'0'0,"0"0"16,0 0-16,0 0 16,0 0-16,0 0 15,0 0 1,0 0-16,-26-29 16,26 26-1,0 0-15,0 3 16,0 0-16,3 0 15,2 0 1,4 0-16,15 0 16,20-3-1,16-3-15,-1 0 16,-3 0 0,-3 6-16,-2 0 15,-1-6-15,6 6 16,12 0-1,3 0-15,-5 0 16,-10 0 0,-3 0-16,-3 0 15,-2 0-15,2 0 16,3 0 0,7 0-16,-1 0 15,-6 0 1,-9 0-16,-2 0 15,-4 0 1,1 0-16,-1 0 16,1 6-1,2-6-15,10 6 16,8-3-16,0-3 16,-3 0-1,-2 0-15,-1 0 16,-6 0-1,4 0-15,8 0 16,9 3-16,0-3 16,-3 0-1,-9 0-15,-8-3 16,-4 0 0,-2-3-16,-1 6 15,12 0 1,15 0-16,12 0 15,0-6-15,0 0 16,15 0 0,29-6-16,24-2 15</inkml:trace>
</inkml:ink>
</file>

<file path=ppt/ink/ink9.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10T04:15:52.042"/>
    </inkml:context>
    <inkml:brush xml:id="br0">
      <inkml:brushProperty name="width" value="0.05292" units="cm"/>
      <inkml:brushProperty name="height" value="0.05292" units="cm"/>
      <inkml:brushProperty name="color" value="#FF0000"/>
    </inkml:brush>
  </inkml:definitions>
  <inkml:trace contextRef="#ctx0" brushRef="#br0">10929 8625 0,'0'0'0,"0"0"0,60-35 0,5-10 0,6 1 0,12-15 0,9-6 0,20-12 0,-112 77 0,118-80 0</inkml:trace>
  <inkml:trace contextRef="#ctx0" brushRef="#br0" timeOffset="1656.703">12590 10717 0,'0'0'0,"0"0"0,0 0 16,0 0-16,0 0 16,0 0-1,0 0-15,0 0 16,51 18 0,-13-3-16,15 3 15,9 2 1,-5-11-16,-1-6 15,0-3-15,3 0 16,4 0 0,2 0-16,9-3 15,-6-3 1,-6-2-16,-3-1 16,-3 3-16,1 0 15,-1 3 1,0 3-16,3-3 15,-2 0 1,-4 0-16,-9 0 16,1 3-1,-1 3-15,0 0 16,10 0 0,2 3-16,0-6 15,1 0-15,-4 0 16,-3-3-1,-3 3-15,-2 0 16,2 3 0,10 3-16,2-6 15,6 6-15,3-6 16,-6 0 0,-3 0-16,-2 0 15,5 0 1,9 6-16,6-6 15,3-6 1,-6 0-16,-3-3 16,-3 6-1,-6 3-15,0 0 16,3 0-16,-8-3 16,-7 0-1,-12 0-15,-8 0 16,-3 9-1,-1 3-15</inkml:trace>
  <inkml:trace contextRef="#ctx0" brushRef="#br0" timeOffset="2807.837">16767 10880 0,'0'0'0,"0"0"16,-26-29-1,20 17-15,0 9 16,0-3-16,0 0 16,3 0-1,0 0-15,3 6 16,3-6 0,6 6-16,9-6 15,8 3-15,16 3 16,17 3-1,24-3-15,14 0 16,4-6 0,-6 0-16,0 6 15,2 3 1,4-3-16,-9 0 16,-4 0-1,10 6-15,12-3 16,5-6-16,-11-3 15,-10 6 1,10 3-16,0-3 16,-4 0-1,-5 0-15,0 3 16,5 0-16,4 3 16,-9-6-1,-3 6-15,-4-6 16,7 9-1,0-3-15,-12-3 16,-6 3 0,-6-3-16,0 3 15,6-6-15,0 6 16,-3-6 0,-3 0-16,-6-6 15,-12 0 1,-8 3-16,-16 3 15,-8 3 1,-9 9-16</inkml:trace>
  <inkml:trace contextRef="#ctx0" brushRef="#br0" timeOffset="6089.36">16818 10774 0,'0'0'0,"0"0"0,0 0 15,0 0 1,-33-24-16,21 21 16,0 0-16,-3 0 15,1 3 1,2 0-16,0 0 16,3 0-1,0 0-15,0 0 16,3 0-1,1 0-15,-1-6 16,-3 6-16,0-6 16,0-6-1,-3 1-15,-3-16 16,3 0 0,1-11-16,2-7 15,6-5 1,-3-6-16,0-9 15,3 12-15,0-4 16,3 13 0,0-6-16,0 5 15,3-8 1,3 3-16,3 5 16,3 7-1,5-1-15,4 1 16,3 8-16,2-2 15,4-1 1,-6 12-16,-1 4 16,-2 5-1,3-3-15,-1 9 16,10-3 0,11 3-16,27 0 15,21-5-15,3-1 16,-6 3-1,-6 0-15,14 0 16,13 9 0,-9 0-16,-1 0 15,30 15 1,13-12-16,-13 0 16,-3 0-16,18 0 15,-9-3 1,-14 0-16,17 17 15,15-5 1,-18 3-16,-3 6 16,3-3-1,-11-12-15,-13 2 16,-2-5-16,-4 0 16,-2-3-1,-18 3-15,-15 0 16,-9 3-1,-9 0-15,-8 6 16,-7 0-16,-2 0 16,-4-4-1,-2 7-15,-1 3 16,4 9 0,0 2-16,2 10 15,-5 5 1,-4 0-16,-5 1 15,-3 5-15,-3-2 16,-7 2 0,1 0-16,-3 0 15,-3-2 1,-3-4-16,-3 1 16,0-7-1,-3-5-15,-2-1 16,-7-8-16,-12 0 15,-14-4 1,-16 1-16,-31 9 16,-84 35-1,-59 32-15</inkml:trace>
  <inkml:trace contextRef="#ctx0" brushRef="#br0" timeOffset="10954.95">4387 12748 0,'0'0'0,"0"0"0,0 0 0,0 0 0,0 0 0,0 0 0,0 0 0,0 0 0,0 0 0,0 0 0,0 0 0,0 0 0,0 0 0,0 0 0,36 38 0,-19-23 15,-5 3-15,6 5 16,-6-8-16,0 6 16,0-6-1,-1-6-15,1 5 16,0-5-16,0 0 16,0-3-1,0 6-15,-6-3 16,5 0-1,1-1-15,-6 4 16,6-3-16,-6 0 16,0-3-1,0-3-15,0 3 16,0 0 0,0 0-16,-1-3 15,7 3 1,0-3-16,0-1 15,0 1 1,6-3-16,-7 0 16,13-5-16,6-13 15,17-21 1,6-11-16,18-15 16,18-18-1,0 0-15,-24 12 16,-6-6-1,-5 3-15,-13 15 16,-5 15-16,-13 14 16,1 3-1,-6 13-15,-6-4 16,-1 9 0,-5 0-16,0 3 15,0-3-15,0 3 16,0 6-1,-6-6-15,6 6 16,-6 0 0,12 0-16,6 12 15</inkml:trace>
  <inkml:trace contextRef="#ctx0" brushRef="#br0" timeOffset="13142.001">5370 13884 0,'0'0'0,"0"0"0,0 0 16,0 0-16,0 0 15,0 0 1,0 0-16,0 0 16,0 0-16,0 0 15,0 0 1,47-12-16,-23 12 16,12 0-1,11 6-15,6-6 16,1-6-1,5 6-15,-12 0 16,0 0-16,1 0 16,11 0-1,0-6-15,12 6 16,-6-6 0,-5 3-16,-1 0 15,-12-2 1,6 2-16,7 3 15,11-3-15,0-6 16,6 3 0,-12 0-16,-6 6 15,-6-3 1,1 3-16,17 0 16,6 0-1,-6-3-15,-6 3 16,-6 0-16,0 0 15,-5 0 1,11 3-16,12 0 16,-6 3-1,-6-6-15,-6 6 16,-6 0-16,1 0 16,5-1-1,12 4-15,0-3 16,6 0-1,-12 3-15,0-6 16,0 6 0,6 3-16,0 0 15,6-4-15,0-5 16,-12-3 0,0 0-16,1 0 15,-1 3 1,0 0-16,6-3 15,6-6 1,-12 1-16,6-7 16,-6 6-16,0 0 15,12 0 1,12-9-16,-6-3 16,-12 7-1,-6-4-15,-12 9 16,13-6-1,16 0-15,1-3 16,-6 4-16,-12-1 16,1 3-1,-1-3-15,6 6 16,0-3 0,6 3-16,-24 6 15,0 6 1,1 9-16</inkml:trace>
  <inkml:trace contextRef="#ctx0" brushRef="#br0" timeOffset="14946.829">4369 14825 0,'0'0'0,"0"0"15,0 0 1,0 0-16,0 0 16,0 0-1,24 33-15,-6-4 16,6 16-1,-7 5-15,1-6 16,0-5-16,0-4 16,-1-5-1,-5-3-15,6-1 16,0 1 0,-1 2-16,7 4 15,-6 0-15,6-10 16,-7-5-1,-5-3-15,0-6 16,0-3 0,0-3-16,-6 0 15,0-3 1,5-3-16,1-3 16,12-18-16,11-29 15,31-80 1,5-39-16,17-12 15,-11 39 1,-17 33-16,-13 41 16,-17 26-1,-7 19-15,-5 2 16,-6 6-16,-6 4 16,0 5-1,0 3-15,0 0 16,-6 3-1,5 0-15,-5-3 16,6 6 0,-6-6-16,0 6 15,0-6-15,0 6 16,0 0 0,0 0-16,0 0 15,0 0 1,0 0-16,0 0 15,0 0 1,0 0-16,0 0 16,0 0-16,0 0 15,0 0 1,0 0-16,0 0 16,0 0-1,0 0-15,0 0 16,0 0-16,0 0 15,0 0 1,6 0-16,0 0 16,12 12-1</inkml:trace>
  <inkml:trace contextRef="#ctx0" brushRef="#br0" timeOffset="19784.133">22090 12141 0,'0'0'0,"0"0"0,0 0 0,-30 15 0,-2 23 0,-25 51 0,-5 35 0,9-8 0,12-25 0,14-22 0,9-22 0,6-12 0,6-14 0,0 0 16,6-15-1,0-6-15,0 0 16,0 0-16,0 0 15,116-133 1,-24 11-16,-9 7 16,-15 17-1,-24 30-15,-14 21 16,-7 11-16,-2 7 16,-6 5-1,-3 0-15,0-2 16,-4 8-1,1 3-15,-3 0 16,0 3 0,-3 1-16,0 5 15,0-3-15,0 3 16,0 0 0,0 0-16,0 0 15,0 0 1,-3 0-16,0 0 15,0 0 1,0-2-16,0-4 16,0 6-16,0 0 15,0 6 1,0-3-16,0 3 16,0 3-1,3 15-15,9 38 16,14 47-16,10 25 15,8 2 1,1-29-16,-16-19 16,-5-19-1,-6-10-15,-4-3 16,-2-5 0,-6-7-16,0-11 15,-3-7 1,-3-14-16,0-3 15,-3-3 1</inkml:trace>
  <inkml:trace contextRef="#ctx0" brushRef="#br0" timeOffset="20155.033">22004 12582 0,'0'0'0,"0"0"16,0 0-16,0 0 16,0 0-1,0 0-15,0 0 16,0 0-1,0 0-15,0 0 16,53-21-16,-20 15 16,2 3-1,-2 0-15,2-3 16,4 1 0,5-4-16,10-6 15,11 0 1,3 0-16</inkml:trace>
  <inkml:trace contextRef="#ctx0" brushRef="#br0" timeOffset="21653.802">22717 12606 0,'0'0'0,"0"0"15,0 0-15,0 0 16,30-18-16,0 12 15,17-6 1,9 9-16,-2-3 16,-4 0-1,-6 0-15,-2 0 16,-10 1 0,-5-1-16,-3 6 15,-4 6-15,4-6 16,6 5-1</inkml:trace>
  <inkml:trace contextRef="#ctx0" brushRef="#br0" timeOffset="22002.814">24094 12179 0,'0'0'0,"0"0"16,0 0-16,0 0 16,0 0-1,0 0-15,-27 30 16,-14 17-1,-27 42-15,-6 6 16,15-18 0,11-18-16,7-15 15,8-5-15,7-13 16,2-8 0,0 6-16,-2-9 15,-7 8 1</inkml:trace>
  <inkml:trace contextRef="#ctx0" brushRef="#br0" timeOffset="22470.074">23851 12088 0,'0'0'0,"0"0"0,18-30 16,-6 18-16,3 6 16,-4 0-1,1 3-15,0 0 16,-3 3 0,-9 0-16,24 6 15,-12 0-15,2 0 16,1 6-1,0 0-15,3 3 16,-1 2 0,-2 10-16,-3 3 15,-3 11-15,-3 21 16,-3 15 0,0-6-16,3-15 15,3-8 1,0-13-16,2-8 15,4-3 1,0-10-16,0 4 16,3-6-1,2-3-15,7-3 16,8-6 0</inkml:trace>
  <inkml:trace contextRef="#ctx0" brushRef="#br0" timeOffset="23036.713">24399 12165 0,'0'0'0,"0"0"0,0 0 16,0 0 0,50-18-16,-14 12 15,8-6-15,6 6 16,4-3 0,-4 3-16,-6 0 15,-8 1 1,-15 5-16,-6 5 15,-7 7 1</inkml:trace>
  <inkml:trace contextRef="#ctx0" brushRef="#br0" timeOffset="23519.695">24680 12159 0,'0'0'0,"0"0"0,0 0 16,0 0-1,0 0-15,-35 14 16,20 10-16,-6 15 16,3 14-1,3 15-15,4-9 16,2-9 0,3-5-16,0-18 15,3-1 1,0-14-16,0 0 15,0 0-15,0-6 16,0-1 0,-3-2-16,-3 9 15,0-3 1,4-3-16,2 0 16,0-3-1,3 0-15,0-3 16,3 6-16,0-6 15,2 6 1,4-6-16,3 6 16,0-3-1,0 0-15,0-3 16,3 3 0,-1 0-16,4 2 15,9 10-15,8 9 16</inkml:trace>
  <inkml:trace contextRef="#ctx0" brushRef="#br0" timeOffset="23852.851">25157 11881 0,'0'0'0,"0"0"16,0 0-1,0 0-15,41 44 16,1 0-1,5 30-15,-9 12 16,-8 18 0,-18 2-16,-21 4 15,-38 11-15,-24 18 16,-15 9 0</inkml:trace>
  <inkml:trace contextRef="#ctx0" brushRef="#br0" timeOffset="24452.521">21311 11854 0,'0'0'0,"0"0"16,0 0-16,0 0 15,0 0 1,0 0-16,0 0 16,-9 32-16,-8 13 15,-16 32 1,-17 29-16,-9 30 16,17-2-1,24-19-15,21-26 16,18-12-1,15-6-15,17 6 16,15 0-16,21-27 16,11-12-1</inkml:trace>
  <inkml:trace contextRef="#ctx0" brushRef="#br0" timeOffset="25152.706">25829 12339 0,'0'0'15,"0"0"-15,0 0 16,0 0-16,-3-32 15,-3 14-15,-3-9 16,0 4 0,3-4-16,3 0 15,0 7 1,0-4-16,3 12 16,3-3-1,3 3-15,3 1 16,6 5-1,0 6-15,-15 0 16,53 44-16,-12 12 16,10 48-1,-4-1-15,-6-11 16,-8-24 0,0-14-16,-4-19 15,-8-11-15,-3-9 16,-1-7-1</inkml:trace>
  <inkml:trace contextRef="#ctx0" brushRef="#br0" timeOffset="25418.839">26536 11854 0,'0'0'0,"0"0"0,-47 68 16,-36 24-1,-32 35-15,-1 39 16,18-24-16,15-30 16,-2-23-1,22-36-15,22-23 16,14-15-1,16-4-15,5-5 16</inkml:trace>
  <inkml:trace contextRef="#ctx0" brushRef="#br0" timeOffset="25802.86">26770 12316 0,'0'0'0,"0"0"0,0 0 16,0 0-1,-38 0-15,29 0 16,0 0-16,3 0 15,0 0 1,3 0-16,3 0 16,0 0-1,0 0-15,0 0 16,104-9 0,-39 3-16,12 0 15,3 6-15,-3-6 16,-6 3-1,-24 0-15,-20 6 16,-10 0 0</inkml:trace>
  <inkml:trace contextRef="#ctx0" brushRef="#br0" timeOffset="26136.474">26557 12594 0,'0'0'0,"0"0"16,0 0-1,0 0-15,56-12 16,-3 6-16,16-3 16,8 3-1,-1 0 1,13 0-16,-3 0 16,-9 6-16,-15-5 15,-8 5 1</inkml:trace>
  <inkml:trace contextRef="#ctx0" brushRef="#br0" timeOffset="26802.648">28067 12037 0,'0'0'0,"0"0"16,-33 9-16,4 9 16,-7 6-16,-5 5 15,-10 10 1,7 2-16,2 9 15,10 4 1,8-1-16,9-6 16,9-8-1,6-7-15,9 1 16,12 5-16,3-5 16,2 0-1,7-10-15,2-8 16,7-9-1,-1-6-15,19-12 16,11-9 0,0-17-16,-12-18 15,-6-15-15,-14 6 16,-13-1 0,-11 13-16,-9 12 15,-15 2 1,-32 1-16,-45 14 15,-36 36 1,-46 44-16</inkml:trace>
  <inkml:trace contextRef="#ctx0" brushRef="#br0" timeOffset="28402.096">20841 13123 0,'0'0'0,"0"0"16,0 0-16,0 0 15,0 0 1,44 33-16,6-12 16,12 11-16,-2-2 15,2-3 1,-6 5-16,0 4 15,7-4 1,5-5-16,3-7 16,0-14-1,9-12-15,14-8 16,28-10-16,-4-3 16,-17 4-1,-21 8-15,-9 9 16,9 0-1,11 6-15,-5-3 16,-3 0 0,0 0-16,24 0 15,8-3 1,-14-3-16,-18 4 16,-12 5-16,-3 0 15,6 0 1,6 5-16,-3 4 15,-6-6 1,0 0-16,3-3 16,23-6-1,16-8-15,-12 2 16,-10-3-16,-14 3 16,0 6-1,-3 6-15,-3 0 16,-5 6-1,-7 0-15,-3 0 16,-3-3-16,15-3 16,24-6-1,6-3-15,-6-3 16,-15 9 0,-9 0-16,6 6 15,6 0 1,-1 3-16,-7 0 15,-10 0 1,-3 0-16,-3-3 16,15 0-16,21 0 15,-3 0 1,-9 0-16,-9 3 16,-6 0-1,3 5-15,12 1 16,3-6-16,-3-3 15,-6-6 1,3-3-16,11 0 16,10 0-1,-9 0-15,-21 1 16,-15 5-16,-5 0 16,-7 0-1,1 0-15,11-6 16,18-6-1,12-9-15,-3-3 16,-9 4 0,-9 11-16,-6 6 15,12 6-15,24 6 16,0 5 0,-6-2-16,-3-6 15,2 0 1,-2 0-16,0-6 15</inkml:trace>
  <inkml:trace contextRef="#ctx0" brushRef="#br0" timeOffset="35017.883">15038 15796 0,'0'0'0,"0"0"0,0 0 0,0 0 0,0 0 0,0 0 0,0 0 0,0 0 0,3 44 0,-3-44 0,0 0 0,12 30 0,-12-30 0,15 32 0,0 1 0,0-6 0,-4-1 16,1-8-1,0-3-15,3-3 16,3-6 0,2-1-16,4 1 15,3-6 1,-4-6-16,4 1 16,3-1-16,-1-6 15,-2-3 1,0 3-16,-4 6 15,1 0 1,-6 0-16,-1-3 16,1 4-1,-3-1-15,0 6 16,0-3-16,-1 3 16,1 0-1,0 0-15,0 0 16,0 0-1,-1 3-15,1-3 16,3 6-16,-3-6 16,0 0-1,2 5-15,1-5 16,0 0 0,0 0-16,5-5 15,1-1 1,3 3-16,-1-3 15,-2 3-15,-3 0 16,-4 3 0,1 0-16,0 3 15,0 0 1,-1 0-16,4 0 16,0 0-1,0-3-15,-1 0 16,-2 6-16,0-6 15,3 5 1,-1 1-16,4 0 16,0-3-1,2-3-15,4-3 16,3-3 0,2 0-16,-2 1 15,-1-1-15,-5 3 16,-4 3-1,1 3-15,0-3 16,5 6 0,-2 5-16,0-5 15,-1-3-15,1 0 16,3-3 0,-1-3-16,-2 0 15,-3 3 1,-4 0-16,1 3 15,0 0 1,-1 3-16,1-3 16,0 3-16,0 0 15,-1-6 1,1 0-16,3-6 16,2 6-1,4-6-15,0 6 16,-4 0-1,4 0-15,-4 0 16,1 0-16,-3 0 16,-3 0-1,-1 0-15,-2 0 16,0 0 0,0 6-16,-4-6 15,1 6 1,0-6-16,3 6 15,-1-3-15,4-6 16,6-3 0,2-6-16,4 9 15,0-3 1,-1 0-16,1 0 16,-1 0-16,4 6 15,-1-5 1,-2-1-16,-4 6 15,1-3 1,0 0-16,-7 3 16,1 3-1,3 0-15,-1 3 16,1-1-16,6 7 16,-1-3-1,4-3-15,-1-6 16,4 0-1,-1 0-15,-2 0 16,-1-3 0,-2 0-16,-7 0 15,-2 0-15,-6 0 16,-3 0 0,-4 0-16,1-3 15,-6 1 1,-3-1-16</inkml:trace>
  <inkml:trace contextRef="#ctx0" brushRef="#br0" timeOffset="41300.088">5589 15521 0,'0'0'0,"0"0"0,0 0 0,-35-24 0,23 21 0,6 3 0,-6 3 0,6 6 0,-6 6 0,6 8 0,-6 4 0,6 0 0,6-4 0,-5-2 16,5 3-16,5-10 15,-5 1 1,6-3-16,0-6 15,6 0 1,0-6-16,18-6 16,11-6-16,18-17 15,-5-1 1,-7-3-16,-6 7 16,-11 8-1,0 6-15,-13 12 16,1 0-16,0 6 15,-6 6 1,5-3-16,-5 0 16,6 0-1,-6-4-15,6-5 16,-1 0 0,7 0-16,6-11 15,5 5-15,-5-6 16,-1 3-1,-5-3-15,-6 9 16,-6 0 0,5 3-16,-5 0 15,6 3 1,0 0-16,0-3 16,-1 0-16,-5 0 15,0 6 1,0-6-16,0 6 15,0 3 1,-1-3-16,1 0 16,0 0-1,6-6-15,-6 0 16,5 0-16,7-6 16,6 0-1,-1 0-15,1-3 16,0 9-1,-7 0-15,1 0 16,0 0 0,-1 6-16,1-3 15,0-3-15,-1 3 16,1-3 0,-6 3-16,0 0 15,-7 0 1,7 3-16,-6 0 15,6 5 1,-6-2-16,5 0 16,7-6-16,6-3 15,5 0 1,7-9-16,5 0 16,-6 0-1,1 4-15,-13-1 16,-5 6-1,0 0-15,-6 0 16,-1 0-16,1 0 16,0 0-1,-6 0-15,0 0 16,-1 6 0,1-6-16,0 5 15,6-5-15,-6 6 16,11 0-1,19 3-15,11 3 16</inkml:trace>
  <inkml:trace contextRef="#ctx0" brushRef="#br0" timeOffset="43999.18">11332 12570 0,'0'0'0,"0"0"0,0 0 0,0 0 0,0 0 0,0 0 0,36 24 0,20 2 0,15 19 0,6-1 0,12 9 15,14 10-15,22 8 0,-4 3 0,-9-15 16,42 3 0,-14-3-16,-13-3 15,24 15-15,18-6 16,-7 12-1,25-6-15,-4-8 16,-14-16 0,29-3-16,-23 4 15,23 5 1,-14-3-16,-15 21 16,17 12-16,-8 0 15,-27-15 1,26-6-16,-34-11 15,-34-13 1,-2 0-16,-7-8 16,-23-3-1,-26-7-15,-19-8 16,-11-6-16,-3 0 16,-4-6-1</inkml:trace>
  <inkml:trace contextRef="#ctx0" brushRef="#br0" timeOffset="44366.355">15636 13931 0,'0'0'0,"0"0"0,-35-20 16,29 20-16,0 0 15,3 0 1,3 6-16,0-6 15,24 38-15,17 6 16,18 10 0,6-4-16,-8-6 15,-7-5 1,-8-7-16,-10-8 16,-5-6-1,-7-3-15,-5-6 16,-6-1-16,-3-2 15,-3-3 1,-6 3-16,-9 6 16,-23 9-1,-36 2-15,-33-2 16,-8-9 0,-4 0-16</inkml:trace>
  <inkml:trace contextRef="#ctx0" brushRef="#br0" timeOffset="45199.707">11504 12620 0,'0'0'0,"0"0"0,0 0 15,9-32 1,-6 20-16,0 0 16,0 3-1,-3 3-15,0 0 16,0 1-1,0-1-15,0 6 16,0-3 0,2 0-16,1 0 15,-3 3 1,0 0-16,30 38 16,3 15-16,11 30 15,3 18 1,-2-3-16,-7-10 15,1-11 1,-1 0-16,-11-15 16,-6-20-16,-7-18 15</inkml:trace>
  <inkml:trace contextRef="#ctx0" brushRef="#br0" timeOffset="45606.062">11536 12561 0,'0'0'0,"0"0"15,0 0-15,-32-6 16,14 3 0,0 3-16,0 0 15,1 0 1,-1 3-16,0 0 16,3 0-16,4-3 15,2 3 1,3-3-16,3 0 15,3 0 1,0 0-16,0 0 16,80 0-1,-15 3-15,15 6 16,29 3-16,19 11 16</inkml:trace>
  <inkml:trace contextRef="#ctx0" brushRef="#br0" timeOffset="53081.341">11400 12487 0,'0'0'0,"0"0"0,0 0 0,0 0 0,45-21 0,-19 10 0,4 5 0,2 6 0,4 6 0,8 5 0,10 13 0,11 0 16,12 5-16,-3-2 0,-12-3 16,-6-4-16,-6 1 15,-8-3 1,-7 0-16,-2-1 15,2-2 1,1 6-16,5-9 16,13 0-16,11-12 15</inkml:trace>
  <inkml:trace contextRef="#ctx0" brushRef="#br0" timeOffset="54830.241">3872 7095 0,'0'0'0,"-30"6"15,-11 27 1,-18 29-16,-12 29 16,-12 16-1,-30 29-15,-5 24 16,11-27-16,25-20 16,-1-16-1,6-14-15,0 9 16,6-6-1,11-6-15,25-18 16,17-18-16,12-11 16,12-7-1</inkml:trace>
  <inkml:trace contextRef="#ctx0" brushRef="#br0" timeOffset="55366.636">2812 7409 0,'0'0'0,"0"0"16,0 0-16,0 0 16,0 0-1,0 0-15,0 0 16,0 0 0,48-6-16,-25 21 15,13 5-15,-1 7 16,1 6-1,-1 5-15,1 6 16,-6 7 0,5 2-16,7 0 15,5 1 1,0 2-16,1-6 16,-1-5-16,0-7 15,-5-3 1,-1 1-16,1 2 15,-1 7 1,12-1-16,18 10 16,1-1-1,-1-9-15,-18-5 16,0 5-16,6 12 16,-5 15-1</inkml:trace>
  <inkml:trace contextRef="#ctx0" brushRef="#br0" timeOffset="61213.135">18606 15541 0,'0'0'0,"0"0"0,0 0 0,-30-41 0,18 23 0,3 3 0,3 6 0,6 9 0,-3-5 0,3 2 0,0-3 0,3 6 0,0 0 0,3 0 0,6-6 16,9 6 0,2-6-16,7 6 15,0-3 1,-1 3-16,1 0 16,2 0-1,1 0-15,8 3 16,7-3-16,2 0 15,3 0 1,-5-3-16,-10 0 16,-2 0-1,-7 3-15,1 0 16,3 0 0,-1 0-16,1 0 15,8 0-15,9 0 16,1 0-1,2-3-15,-6 3 16,1-3 0,-1 0-16,0 0 15,1-3 1,5 6-16,6-6 16,6 6-16,-2 0 15,-7 0 1,-6 6-16,-2-6 15,-4 6 1,0-6-16,4 0 16,2 3-16,6 0 15,1-3 1,-7 0-16,-3 0 16,-5 0-1,-1 0-15,-2 0 16,-1 0-1,1 0-15,-1 0 16,6 3-16,7 0 16,2-3-1,0 0-15,-2 0 16,-7 0 0,-5 0-16,-1-3 15,-2 3 1,-4 0-16,1 0 15,2 3 1,4 0-16,2 0 16,4 0-16,-4-3 15,0 0 1,-2-3-16,-4 0 16,-5 3-1,-6 0-15,-1 0 16,-2 0-16,0 0 15,0 3 1,-1-3-16,4 0 16,0 0-1,2 0-15,1 0 16,0 0 0,-1 0-16,1-3 15,0 0-15,2 0 16,1-3-1,-1-3-15,-2 9 16,-3-6 0,-1 0-16,-2 6 15,-3-6 1,3 6-16,-4 0 16,1 0-16,3 0 15,0 0 1,-1 0-16,4 0 15,0 0 1,-1 0-16,1 0 16,3 0-16,-1 0 15,-2 0 1,-3 0-16,-1 0 16,1 0-1,0 0-15,-3 0 16,-1 0-1,1 0-15,0 0 16,0 0-16,-1 0 16,1 0-1,0 0-15,0 0 16,-1 0 0,4 0-16,6 6 15,2-6 1,4 0-16,0 0 15,2 6-15,-2-6 16,-1 0 0,1 0-16,-4 0 15,-2 0 1,0 0-16,-1 0 16,1 0-1,0 0-15,-1 0 16,4 0-16,2 0 15,4 0 1,5 0-16,4 0 16,-1 0-1,1-6-15,-4 6 16,-2-6 0,-4 6-16,1-3 15,-4 3-15,4 0 16,-4 3-1,7-3-15,-4 6 16,-2-6 0,-1 6-16,-2 0 15,-6 9-15</inkml:trace>
  <inkml:trace contextRef="#ctx0" brushRef="#br0" timeOffset="66395.32">8265 15521 0,'0'0'0,"0"0"0,0 0 0,0 0 0,0 0 0,0 0 0,0 0 0,-23-30 0,23 27 0,0-3 0,5 6 0,-5 0 0,6 0 0,6 0 15,-6-6-15,6 6 16,6-6 0,-1 6-16,1 0 15,6 6 1,0-6-16,5 6 16,7-6-1,-1 0-15,7-6 16,5 0-16,-6-3 15,1-2 1,-1-1-16,-5 6 16,-6 0-1,5 3-15,-5 0 16,5 0 0,7 0-16,5 0 15,-6-3-15,7 0 16,-7-6-1,1 9-15,-1-2 16,-5 2 0,-1 0-16,1 3 15,-1 0 1,7 0-16,-1 0 16,6-3-16,-11 0 15,0-3 1,-1 6-16,-5 0 15,-7 0 1,7 0-16,-6 0 16,-1 0-1,1 0-15,0 6 16,-1-3-16,7 3 16,0-3-1,5 2-15,7-2 16,-1-3-1,0 0-15,-5 0 16,5-3 0,-5-2-16,5-1 15,-5 3-15,-1 0 16,7 3 0,-1 0-16,13 3 15,-1-3 1,0 0-16,0-3 15,1-3-15,-1 0 16,0 0 0,1 0-16,-1 3 15,0 0 1,0 3-16,-5 0 16,-7 0-1,1 0-15,-1-3 16,-5 0-16,5 0 15,-5-3 1,-1 6-16,1 0 16,-7 6-1,7-3-15,5 3 16,1 0 0,-4-3-16,1 0 15,-4-3-15,-2 6 16,-1-6-1,1 0-15,-1 0 16,1 0 0,5 0-16,7 0 15,-1 0-15,1 0 16,-4 0 0,-2 0-16,-4 0 15,-2 0 1,-4 0-16,1 0 15,-1 6 1,1-6-16,3 6 16,-1-3-1,7 0-15,2 0 16,7 0-16,-1-3 16,-3 0-1,1-3-15,-4 0 16,1 3-1,-4 0-15,1 0 16,8-3 0,6 0-16,12-3 15,0-6-15,-8 6 16,-7-3 0,-9-3-16,-2 6 15,-6 0 1,-4 1-16,-2 2 15,-1 0-15,7-3 16,0 3 0,2-3-16,1 6 15,2-6 1,1 0-16,-7 6 16,1-3-1,-4 0-15,10 6 16,11 6-16</inkml:trace>
  <inkml:trace contextRef="#ctx0" brushRef="#br0" timeOffset="91557.443">18807 15494 0,'0'0'0,"0"0"0,0 0 0,0 0 0,0 0 0,0 0 0,0 0 0,0 0 0,0 0 0,0 0 0,-30-36 0,30 36 0,0 0 0,-6-14 0,6 14 0,-6-6 0,0-3 0,4 3 16,-4 0-16,0 0 0,-3 0 15,-6 0 1,-9 0-16,-2 0 16,-1 1-1,3 2-15,1 0 16,2 3-16,0 0 16,0 0-1,4 0-15,-1 0 16,-3 0-1,1 0-15,-1 0 16,-3 0 0,-3 3-16,-5 0 15,-1 2-15,1-5 16,2 6 0,9-6-16,4 6 15,5-6 1,3 0-16,6 0 15,3 6-15,0-6 16,0 0 0,0 0-16,0 0 15,0 0 1,65 27-16,-35-21 16,5 0-1,1 5-15,2-2 16,4 3-16,2 0 15,3 0 1,-2 3-16,-4-3 16,-2 8-1,-4-2-15,-2-3 16,-3-3 0,-1-1-16,-2-2 15,-1-3-15,1-3 16,3 0-1,2 0-15,4 0 16,2-3 0,4 6-16,-1-6 15,1 0 1,5-6-16,0-3 16,4 0-16,-7 0 15,0 9 1,1-5-16,5 5 15,0 0 1,1 0-16,-1 0 16,6 0-16,-2 5 15,5 1 1,6-3-16,6 0 16,9 3-1,-3-3-15,-6-3 16,-9 3-1,0-6-15,3 3 16,1 0-16,5 0 16,-3 0-1,-3 0-15,0-3 16,6-3 0,0 0-16,-3 0 15,0 6 1,0 0-16,-6-5 15,1 5-15,-1 0 16,0-6 0,0 6-16,0-6 15,3 0 1,-5 3-16,-7-3 16,-6 0-1,-2 6-15,-1 0 16,6 0-16,1 0 15,8 0 1,6-6-16,3 0 16,-6 0-1,-5 0-15,-1 3 16,0 3 0,0 0-16,1 0 15,5 0-15,3 0 16,-6 0-1,-3 0-15,1 0 16,5 0 0,3 0-16,3 0 15,0-3 1,-6 0-16,-6 3 16,-2 0-16,-1 6 15,3 0 1,1 0-16,-1-3 15,0-6 1,0 0-16,-2 0 16,-7 0-16,-3 0 15,-5 0 1,-4 0-16,-2-2 16,-6-1-1,2-6-15,1-6 16,5-9-1,-2-5-15,-4 5 16,-8 9-16,-3 4 16,-6 2-1,-3 0-15,-3 9 16,-4 0 0,1 0-16,0 0 15,-3 0 1,-3 0-16,-2 0 15,-13 3-15,-33 9 16,-46 15 0</inkml:trace>
  <inkml:trace contextRef="#ctx0" brushRef="#br0" timeOffset="95570.523">7987 15343 0,'0'0'0,"0"0"0,0 0 16,-36-15-16,30 15 15,6 0 1,0 0-16,0 0 16,0 0-1,0 0-15,107-12 16,-30 6-16,0 1 15,24 2 1,11 6-16,1 0 16,-13-3-1,-11-3-15,24 0 16,-7-3 0,-11 3-16,-12 0 15,-6-3-15,17 12 16,13-3-1,-6 0-15,-18 0 16,-12-3 0,6-3-16,17-3 15,1 0 1,-12 6-16,-6 0 16,-6 0-16,24 6 15,17 0 1,-11 3-16,-6-4 15,-13 1 1,19 0-16,17 0 16,-11-3-1,-6 0-15,11 3 16,30 3 0,-17-3-16,-19 0 15,13 6-15,8-9 16,-15-6-1,-17 0-15,0-6 16,14 3 0,4 0-16,-12 3 15,-19-3-15,-8 0 16,6 3 0,9 0-16,-12-3 15,-15 6 1,-5 0-16,-10-6 15,-3 6-15,-5-6 16,2 6 0,4-2-16,-7 2 15,-5 0 1,-4 0-16,-5 0 16,-3 2-1,-4-2-15,1 6 16,3 0-16,0 3 15,-1 3 1,1 0-16,-3 0 16,-3 0-1,-3-4-15,-4 4 16,-2-6 0,0 3-16,0-3 15,-3 0-15,0 0 16,0 0-1,0 0-15,-3-6 16,0 6 0,0-3-16,0-1 15,0-2 1,0 0-16,0 0 16,0 0-16,-65 21 15,26-15 1,-5-6-16,-6 6 15,-4-6 1,-11 6-16,-12-3 16,-14-6-1,-4 0-15,0 0 16,-3 6-16,-11 3 16,-10-3-1,7 0-15,2 3 16,-8 12-1,-6 5-15,11-2 16,13-3-16,2-9 16,3-9-1,0 5-15,4-10 16,2-1 0,-9 3-16,3 0 15,-5 0 1,5 0-16,6 3 15,0 0-15,-5 0 16,-7 0 0,0 0-16,7-3 15,-1 0 1,-6 3-16,6-3 16,1-3-1,11 0-15,0 0 16,0 3-16,-6-6 15,-5-5 1,5 8-16,12 0 16,0 6-1,-12 0-15,0 0 16,6-9 0,0 0-16,12 6 15,-6 3-15,0 3 16,0 3-1,0 0-15,1 17 16,-7 10 0,0 5-16,0-5 15,6-3 1,12-10-16,17-5 16,13-6-16,11-6 15,1-3 1,11 0-16,0-6 15,0-3 1,0-9-16,6-5 16,0-10-1,0-2-15,0-1 16,6 4 0,0-1-16,0 0 15,0 7-15,0 2 16,0 12-1,0 1-15,0 2 16,0 6-16,0 3 16,0 0-1</inkml:trace>
  <inkml:trace contextRef="#ctx0" brushRef="#br0" timeOffset="110070.52">5784 15624 0,'0'0'0,"0"0"0,0 0 0,0 0 0,0 0 0,0 0 0,0 0 0,-35-3 0,23-3 0,-6 0 16,1-5-16,-7-10 0,0-9 0,-5-8 0,5-1 16,6-5-1,0-15-15,1-12 16,-1-30-1,6 0-15,0-2 16,6 8-16,6-17 16,6-7-1,-6 28-15,12 17 16,0 14 0,12 10-16,11 3 15,12 2 1,13 10-16,-1 8 15,6 9 1,18-2-16,29 14 16,13 0-16,-1 0 15,36 3 1,0-3-16,-30 0 16,18-6-1,-6 18-15,-23 0 16,-25 6-16,7 3 15,5 0 1,-5 2-16,-12 4 16,-18-3-1,-18-6-15,1 5 16,-7-2 0,-6 6-16,1-6 15,-7 0-15,-5 5 16,-6-2-1,-7 9-15,-5 14 16,6 12 0,-12 18-16,0 6 15,-6 12-15,-6 6 16,0 2 0,0-8-16,-6 0 15,0-18 1,6-12-16,1-11 15,5-7 1,-6-5-16,0-1 16,0 1-16,-6 2 15,-6 1 1,-6 5-16,1-6 16,-1-5-1,0-9-15,1-10 16,-19 1-1,-17-9-15,-24-9 16,-17-15-16,-19-5 16</inkml:trace>
  <inkml:trace contextRef="#ctx0" brushRef="#br0" timeOffset="111503.975">20838 13298 0,'0'0'0,"0"0"0,-33-12 15,21 9 1,3 0-16,0 0 15,4-3-15,-1 1 16,-3-16 0,-3-30-16,3-55 15,0-51 1,-3-47-16,9 9 16,9 20-1,9 3-15,6 15 16,5 27-16,-2 33 15,-3 23 1,2 9-16,10 14 16,11 4-1,25 5-15,13 10 16,7 11-16,18 9 16,23 12-1,15 12-15,53 3 16,39-3-1,65-6-15,27-33 16,35-8 0,30-31-16,-15 10 15,-39 18-15,0 5 16,22 21 0,-7 18-16,-15 12 15,10-3 1,5-3-16,-41 11 15,-39-20 1,-23 9-16,-33-6 16,-30 15-16,-14-3 15,-30-7 1,-27 4-16,-17-6 16,-18-6-1,-18 9-15,-18 0 16,-8-3-16,-10 2 15,-2 4 1,-3 3-16,-4 17 16,-2 19-1,-3 82-15,-9 59 16,-24 51 0,12 2-16,-6-40 15,15-19 1,6-38-16,0-45 15,-6-29-15,-3-23 16,-6-10 0,-12 6-16,-26 4 15,-51 2 1,-56-6-16,-74-29 16,-121-42-16,-71-35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10D12-A772-4542-8039-11CDEF1C3C34}" type="datetimeFigureOut">
              <a:rPr lang="en-SG" smtClean="0"/>
              <a:t>10/4/2024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0CA88-33E4-43DB-A502-50B1C96ECE13}" type="slidenum">
              <a:rPr lang="en-SG" smtClean="0"/>
              <a:t>‹#›</a:t>
            </a:fld>
            <a:endParaRPr lang="en-SG"/>
          </a:p>
        </p:txBody>
      </p:sp>
    </p:spTree>
    <p:extLst>
      <p:ext uri="{BB962C8B-B14F-4D97-AF65-F5344CB8AC3E}">
        <p14:creationId xmlns:p14="http://schemas.microsoft.com/office/powerpoint/2010/main" val="12551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00CA88-33E4-43DB-A502-50B1C96ECE13}" type="slidenum">
              <a:rPr lang="en-SG" smtClean="0"/>
              <a:t>10</a:t>
            </a:fld>
            <a:endParaRPr lang="en-SG"/>
          </a:p>
        </p:txBody>
      </p:sp>
    </p:spTree>
    <p:extLst>
      <p:ext uri="{BB962C8B-B14F-4D97-AF65-F5344CB8AC3E}">
        <p14:creationId xmlns:p14="http://schemas.microsoft.com/office/powerpoint/2010/main" val="258258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relationship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describes two matrices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that are similar, implying that while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may look different, they represent the same linear transformation under different bases. The matrix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the change-of-basis matrix that transitions from the basis in which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 to the basis in which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Determinants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14:m>
                  <m:oMath xmlns:m="http://schemas.openxmlformats.org/officeDocument/2006/math">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we have:</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Invertibility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if one of the matrices is invertible (nonzero determinant), the other must also be invertible.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Rank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rank of a matrix is the dimension of the vector space spanned by its columns (or rows). For similar matrices, the transformations they represent, albeit in different bases, span spaces of the same dimension. Thus, they have the same rank.</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Characteristic Polynomial, Eigenvalues, and Eigenspace Dimensions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200" kern="1200" dirty="0">
                    <a:solidFill>
                      <a:schemeClr val="tx1"/>
                    </a:solidFill>
                    <a:effectLst/>
                    <a:latin typeface="+mn-lt"/>
                    <a:ea typeface="+mn-ea"/>
                    <a:cs typeface="+mn-cs"/>
                  </a:rPr>
                  <a:t>The characteristic polynomial of a matrix </a:t>
                </a:r>
                <a14:m>
                  <m:oMath xmlns:m="http://schemas.openxmlformats.org/officeDocument/2006/math">
                    <m:r>
                      <a:rPr lang="en-SG" sz="1200" i="1" kern="1200">
                        <a:solidFill>
                          <a:schemeClr val="tx1"/>
                        </a:solidFill>
                        <a:effectLst/>
                        <a:latin typeface="Cambria Math" panose="02040503050406030204" pitchFamily="18" charset="0"/>
                        <a:ea typeface="+mn-ea"/>
                        <a:cs typeface="+mn-cs"/>
                      </a:rPr>
                      <m:t>𝐴</m:t>
                    </m:r>
                  </m:oMath>
                </a14:m>
                <a:r>
                  <a:rPr lang="en-SG" sz="1200" kern="1200" dirty="0">
                    <a:solidFill>
                      <a:schemeClr val="tx1"/>
                    </a:solidFill>
                    <a:effectLst/>
                    <a:latin typeface="+mn-lt"/>
                    <a:ea typeface="+mn-ea"/>
                    <a:cs typeface="+mn-cs"/>
                  </a:rPr>
                  <a:t> is given by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det</m:t>
                    </m:r>
                    <m:d>
                      <m:dPr>
                        <m:ctrlPr>
                          <a:rPr lang="en-SG"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𝜆</m:t>
                        </m:r>
                        <m:r>
                          <a:rPr lang="en-US" sz="1200" i="1" kern="1200">
                            <a:solidFill>
                              <a:schemeClr val="tx1"/>
                            </a:solidFill>
                            <a:effectLst/>
                            <a:latin typeface="Cambria Math" panose="02040503050406030204" pitchFamily="18" charset="0"/>
                            <a:ea typeface="+mn-ea"/>
                            <a:cs typeface="+mn-cs"/>
                          </a:rPr>
                          <m:t>𝐼</m:t>
                        </m:r>
                      </m:e>
                    </m:d>
                  </m:oMath>
                </a14:m>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For similar matrices, </a:t>
                </a:r>
                <a14:m>
                  <m:oMath xmlns:m="http://schemas.openxmlformats.org/officeDocument/2006/math">
                    <m:r>
                      <a:rPr lang="en-SG" sz="1800" i="1" smtClean="0">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14:m>
                  <m:oMath xmlns:m="http://schemas.openxmlformats.org/officeDocument/2006/math">
                    <m:r>
                      <m:rPr>
                        <m:sty m:val="p"/>
                      </m:rPr>
                      <a:rPr lang="en-US" sz="1800" smtClean="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𝐴</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r>
                          <a:rPr lang="en-US" sz="1800">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they have the same characteristic polynomial, and consequently, the same eigenvalues.</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dimensions of the eigenspaces are determined by the eigenvalues and the algebraic multiplicity of these eigenvalues. Since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with the same algebraic multiplicity, the dimensions of their eigenspaces (the geometric multiplicity) are the same.</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Eigenvectors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While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their eigenvectors are not necessarily the same. This is because eigenvectors are directions that are invariant under the linear transformation represented by a matrix. Since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represent the same transformation under different bases, the "directions" in one base correspond to different "directions" in another. If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𝒗</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an eigenvector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then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𝒗</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is the corresponding eigenvector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Hence, the change-of-basis matrix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transforms eigenvectors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into eigenvectors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explaining why the eigenvectors are different for similar matrices.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SG"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relationship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𝐴=𝑃𝐵𝑃^(−1)</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describes two matrices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that are similar, implying that while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may look different, they represent the same linear transformation under different bases. The matrix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the change-of-basis matrix that transitions from the basis in which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 to the basis in which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Determinants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we have:</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Invertibility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if one of the matrices is invertible (nonzero determinant), the other must also be invertible.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Rank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rank of a matrix is the dimension of the vector space spanned by its columns (or rows). For similar matrices, the transformations they represent, albeit in different bases, span spaces of the same dimension. Thus, they have the same rank.</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Characteristic Polynomial, Eigenvalues, and Eigenspace Dimensions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200" kern="1200" dirty="0">
                    <a:solidFill>
                      <a:schemeClr val="tx1"/>
                    </a:solidFill>
                    <a:effectLst/>
                    <a:latin typeface="+mn-lt"/>
                    <a:ea typeface="+mn-ea"/>
                    <a:cs typeface="+mn-cs"/>
                  </a:rPr>
                  <a:t>The characteristic polynomial of a matrix </a:t>
                </a:r>
                <a:r>
                  <a:rPr lang="en-SG" sz="1200" i="0" kern="1200">
                    <a:solidFill>
                      <a:schemeClr val="tx1"/>
                    </a:solidFill>
                    <a:effectLst/>
                    <a:latin typeface="+mn-lt"/>
                    <a:ea typeface="+mn-ea"/>
                    <a:cs typeface="+mn-cs"/>
                  </a:rPr>
                  <a:t>𝐴</a:t>
                </a:r>
                <a:r>
                  <a:rPr lang="en-SG" sz="1200" kern="1200" dirty="0">
                    <a:solidFill>
                      <a:schemeClr val="tx1"/>
                    </a:solidFill>
                    <a:effectLst/>
                    <a:latin typeface="+mn-lt"/>
                    <a:ea typeface="+mn-ea"/>
                    <a:cs typeface="+mn-cs"/>
                  </a:rPr>
                  <a:t> is given by </a:t>
                </a:r>
                <a:r>
                  <a:rPr lang="en-US" sz="1200" i="0" kern="1200">
                    <a:solidFill>
                      <a:schemeClr val="tx1"/>
                    </a:solidFill>
                    <a:effectLst/>
                    <a:latin typeface="+mn-lt"/>
                    <a:ea typeface="+mn-ea"/>
                    <a:cs typeface="+mn-cs"/>
                  </a:rPr>
                  <a:t>det</a:t>
                </a:r>
                <a:r>
                  <a:rPr lang="en-SG"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𝐴−𝜆𝐼)</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For similar matrices,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𝐴−𝜆𝐼)</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 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𝐵−𝜆𝐼)</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they have the same characteristic polynomial, and consequently, the same eigenvalues.</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dimensions of the eigenspaces are determined by the eigenvalues and the algebraic multiplicity of these eigenvalues. Since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with the same algebraic multiplicity, the dimensions of their eigenspaces (the geometric multiplicity) are the same.</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Eigenvectors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While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their eigenvectors are not necessarily the same. This is because eigenvectors are directions that are invariant under the linear transformation represented by a matrix. Since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represent the same transformation under different bases, the "directions" in one base correspond to different "directions" in another. If </a:t>
                </a:r>
                <a:r>
                  <a:rPr lang="en-US" sz="1800" b="1" i="0">
                    <a:effectLst/>
                    <a:latin typeface="Cambria Math" panose="02040503050406030204" pitchFamily="18" charset="0"/>
                    <a:ea typeface="DengXian" panose="02010600030101010101" pitchFamily="2" charset="-122"/>
                    <a:cs typeface="Times New Roman" panose="02020603050405020304" pitchFamily="18" charset="0"/>
                  </a:rPr>
                  <a:t>𝒗</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an eigenvector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US" sz="1800" b="1" i="0">
                    <a:effectLst/>
                    <a:latin typeface="Cambria Math" panose="02040503050406030204" pitchFamily="18" charset="0"/>
                    <a:ea typeface="DengXian" panose="02010600030101010101" pitchFamily="2" charset="-122"/>
                    <a:cs typeface="Times New Roman" panose="02020603050405020304" pitchFamily="18" charset="0"/>
                  </a:rPr>
                  <a:t>𝒗 </a:t>
                </a:r>
                <a:r>
                  <a:rPr lang="en-SG" sz="1800" dirty="0">
                    <a:effectLst/>
                    <a:latin typeface="Calibri" panose="020F0502020204030204" pitchFamily="34" charset="0"/>
                    <a:ea typeface="DengXian" panose="02010600030101010101" pitchFamily="2" charset="-122"/>
                    <a:cs typeface="Times New Roman" panose="02020603050405020304" pitchFamily="18" charset="0"/>
                  </a:rPr>
                  <a:t>is the corresponding eigenvector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Hence, the change-of-basis matrix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transforms eigenvectors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into eigenvectors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explaining why the eigenvectors are different for similar matrices.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SG"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B300CA88-33E4-43DB-A502-50B1C96ECE13}" type="slidenum">
              <a:rPr lang="en-SG" smtClean="0"/>
              <a:t>11</a:t>
            </a:fld>
            <a:endParaRPr lang="en-SG"/>
          </a:p>
        </p:txBody>
      </p:sp>
    </p:spTree>
    <p:extLst>
      <p:ext uri="{BB962C8B-B14F-4D97-AF65-F5344CB8AC3E}">
        <p14:creationId xmlns:p14="http://schemas.microsoft.com/office/powerpoint/2010/main" val="263575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D1C53-68D7-4C9C-8132-370A62724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0F3E9AD-8D9F-42D8-9872-76818A4B9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EB3DE1-B470-4FE8-99BA-CEE36D3AA2F9}"/>
              </a:ext>
            </a:extLst>
          </p:cNvPr>
          <p:cNvSpPr>
            <a:spLocks noGrp="1"/>
          </p:cNvSpPr>
          <p:nvPr>
            <p:ph type="dt" sz="half" idx="10"/>
          </p:nvPr>
        </p:nvSpPr>
        <p:spPr/>
        <p:txBody>
          <a:bodyPr/>
          <a:lstStyle/>
          <a:p>
            <a:fld id="{6C4C7982-7F12-4D4B-86BB-17BE2A16813B}" type="datetime1">
              <a:rPr lang="en-SG" smtClean="0"/>
              <a:t>10/4/2024</a:t>
            </a:fld>
            <a:endParaRPr lang="en-SG"/>
          </a:p>
        </p:txBody>
      </p:sp>
      <p:sp>
        <p:nvSpPr>
          <p:cNvPr id="5" name="Footer Placeholder 4">
            <a:extLst>
              <a:ext uri="{FF2B5EF4-FFF2-40B4-BE49-F238E27FC236}">
                <a16:creationId xmlns:a16="http://schemas.microsoft.com/office/drawing/2014/main" id="{49B4BB05-3805-4C46-A41C-197E25C96BA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4E1AB8-8D71-4C3E-843B-02FD3EF79954}"/>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8405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826C-5EC2-4F37-87C6-B31CBE2EC0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256EF3-6963-4F5D-A650-E91C84C27F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0462FE6-CE7F-4FDB-8043-A2F912B442F8}"/>
              </a:ext>
            </a:extLst>
          </p:cNvPr>
          <p:cNvSpPr>
            <a:spLocks noGrp="1"/>
          </p:cNvSpPr>
          <p:nvPr>
            <p:ph type="dt" sz="half" idx="10"/>
          </p:nvPr>
        </p:nvSpPr>
        <p:spPr/>
        <p:txBody>
          <a:bodyPr/>
          <a:lstStyle/>
          <a:p>
            <a:fld id="{CC1F859D-ABC8-4302-A60B-20ED4021FCEA}" type="datetime1">
              <a:rPr lang="en-SG" smtClean="0"/>
              <a:t>10/4/2024</a:t>
            </a:fld>
            <a:endParaRPr lang="en-SG"/>
          </a:p>
        </p:txBody>
      </p:sp>
      <p:sp>
        <p:nvSpPr>
          <p:cNvPr id="5" name="Footer Placeholder 4">
            <a:extLst>
              <a:ext uri="{FF2B5EF4-FFF2-40B4-BE49-F238E27FC236}">
                <a16:creationId xmlns:a16="http://schemas.microsoft.com/office/drawing/2014/main" id="{EE83B786-E283-4650-9415-23DCE15C4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561D804-AFE1-4719-A042-9C0DEF6B2112}"/>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316934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F036E-99EB-4EFE-9B84-6C4E5D5533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D09969-8BEF-4998-876A-A2E3E8EA2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CC8CC24-989A-47B7-AC3C-24C0FD0E6F5E}"/>
              </a:ext>
            </a:extLst>
          </p:cNvPr>
          <p:cNvSpPr>
            <a:spLocks noGrp="1"/>
          </p:cNvSpPr>
          <p:nvPr>
            <p:ph type="dt" sz="half" idx="10"/>
          </p:nvPr>
        </p:nvSpPr>
        <p:spPr/>
        <p:txBody>
          <a:bodyPr/>
          <a:lstStyle/>
          <a:p>
            <a:fld id="{FD5FB542-7E19-4227-A638-A6B71F764858}" type="datetime1">
              <a:rPr lang="en-SG" smtClean="0"/>
              <a:t>10/4/2024</a:t>
            </a:fld>
            <a:endParaRPr lang="en-SG"/>
          </a:p>
        </p:txBody>
      </p:sp>
      <p:sp>
        <p:nvSpPr>
          <p:cNvPr id="5" name="Footer Placeholder 4">
            <a:extLst>
              <a:ext uri="{FF2B5EF4-FFF2-40B4-BE49-F238E27FC236}">
                <a16:creationId xmlns:a16="http://schemas.microsoft.com/office/drawing/2014/main" id="{E1A8AAAA-2231-4AFA-A39D-DD6D4447039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6EF2B49-31AD-4800-9D36-35FC661B807E}"/>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9696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4339-01D2-4970-960B-FF68DBDCFFD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D42727A-61E4-4F3B-8397-3B9E8EB69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ED39A1C-B4A9-42BC-A399-2AF14977BB1D}"/>
              </a:ext>
            </a:extLst>
          </p:cNvPr>
          <p:cNvSpPr>
            <a:spLocks noGrp="1"/>
          </p:cNvSpPr>
          <p:nvPr>
            <p:ph type="dt" sz="half" idx="10"/>
          </p:nvPr>
        </p:nvSpPr>
        <p:spPr/>
        <p:txBody>
          <a:bodyPr/>
          <a:lstStyle/>
          <a:p>
            <a:fld id="{7DD706CB-6404-4234-A0E5-94F71F54C767}" type="datetime1">
              <a:rPr lang="en-SG" smtClean="0"/>
              <a:t>10/4/2024</a:t>
            </a:fld>
            <a:endParaRPr lang="en-SG"/>
          </a:p>
        </p:txBody>
      </p:sp>
      <p:sp>
        <p:nvSpPr>
          <p:cNvPr id="5" name="Footer Placeholder 4">
            <a:extLst>
              <a:ext uri="{FF2B5EF4-FFF2-40B4-BE49-F238E27FC236}">
                <a16:creationId xmlns:a16="http://schemas.microsoft.com/office/drawing/2014/main" id="{CA10CD33-C239-46EF-A903-C806FE1F989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538A1BA-20A1-4525-AB58-7D1522765DA5}"/>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18913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9C05-D3B3-4814-8EAB-A4177FF2F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1178F9C-3FDF-4A23-9948-EEDDBB52E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64895-068B-41DB-AA1C-EAD62C413B43}"/>
              </a:ext>
            </a:extLst>
          </p:cNvPr>
          <p:cNvSpPr>
            <a:spLocks noGrp="1"/>
          </p:cNvSpPr>
          <p:nvPr>
            <p:ph type="dt" sz="half" idx="10"/>
          </p:nvPr>
        </p:nvSpPr>
        <p:spPr/>
        <p:txBody>
          <a:bodyPr/>
          <a:lstStyle/>
          <a:p>
            <a:fld id="{633318B1-73CA-4C9A-93C9-8A140033677B}" type="datetime1">
              <a:rPr lang="en-SG" smtClean="0"/>
              <a:t>10/4/2024</a:t>
            </a:fld>
            <a:endParaRPr lang="en-SG"/>
          </a:p>
        </p:txBody>
      </p:sp>
      <p:sp>
        <p:nvSpPr>
          <p:cNvPr id="5" name="Footer Placeholder 4">
            <a:extLst>
              <a:ext uri="{FF2B5EF4-FFF2-40B4-BE49-F238E27FC236}">
                <a16:creationId xmlns:a16="http://schemas.microsoft.com/office/drawing/2014/main" id="{6047139F-20D7-45C2-8951-0FC247CCE74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F84B34A-AD38-4B90-A6C7-97DAA64C9951}"/>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03452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8E91-1156-461B-A513-E5D09DBCA23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9267A4A-D348-4B2D-956A-0E1E5C97C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3F324E9-CEC3-4559-9222-E43047C250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E121D3E-BA56-4155-8820-34BF603A2748}"/>
              </a:ext>
            </a:extLst>
          </p:cNvPr>
          <p:cNvSpPr>
            <a:spLocks noGrp="1"/>
          </p:cNvSpPr>
          <p:nvPr>
            <p:ph type="dt" sz="half" idx="10"/>
          </p:nvPr>
        </p:nvSpPr>
        <p:spPr/>
        <p:txBody>
          <a:bodyPr/>
          <a:lstStyle/>
          <a:p>
            <a:fld id="{02846A81-E37C-49AE-B34D-7F7D1745FAB6}" type="datetime1">
              <a:rPr lang="en-SG" smtClean="0"/>
              <a:t>10/4/2024</a:t>
            </a:fld>
            <a:endParaRPr lang="en-SG"/>
          </a:p>
        </p:txBody>
      </p:sp>
      <p:sp>
        <p:nvSpPr>
          <p:cNvPr id="6" name="Footer Placeholder 5">
            <a:extLst>
              <a:ext uri="{FF2B5EF4-FFF2-40B4-BE49-F238E27FC236}">
                <a16:creationId xmlns:a16="http://schemas.microsoft.com/office/drawing/2014/main" id="{906A3228-3129-4BA8-9E6A-A4CB4EE28A9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128ECF4-C090-4E35-9D5C-47FD05312A68}"/>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2055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5463-F7B8-4D89-ACF8-6C766160DB2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227B251-8B97-41C5-9344-7E7A5523E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14E0E-3E71-4F96-B068-2CB1B7B41D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38F4402-2EA3-4DF1-90B1-735769387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EB7DF-6EB7-447F-8616-AF0CA5A40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36170A7-EC0D-43CC-A105-D0528FC8B234}"/>
              </a:ext>
            </a:extLst>
          </p:cNvPr>
          <p:cNvSpPr>
            <a:spLocks noGrp="1"/>
          </p:cNvSpPr>
          <p:nvPr>
            <p:ph type="dt" sz="half" idx="10"/>
          </p:nvPr>
        </p:nvSpPr>
        <p:spPr/>
        <p:txBody>
          <a:bodyPr/>
          <a:lstStyle/>
          <a:p>
            <a:fld id="{E7EB6A13-22D2-42B7-8AB4-FB09940B5376}" type="datetime1">
              <a:rPr lang="en-SG" smtClean="0"/>
              <a:t>10/4/2024</a:t>
            </a:fld>
            <a:endParaRPr lang="en-SG"/>
          </a:p>
        </p:txBody>
      </p:sp>
      <p:sp>
        <p:nvSpPr>
          <p:cNvPr id="8" name="Footer Placeholder 7">
            <a:extLst>
              <a:ext uri="{FF2B5EF4-FFF2-40B4-BE49-F238E27FC236}">
                <a16:creationId xmlns:a16="http://schemas.microsoft.com/office/drawing/2014/main" id="{7C2F1882-477E-43DB-9822-B4E397E768FA}"/>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02B7892-E4CE-4EAB-A407-69E3C2DE8EA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78198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13FA-2D93-4950-A8E0-518ACDA5B6B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A4587BD-4DBB-4D77-859A-536FA91A03EC}"/>
              </a:ext>
            </a:extLst>
          </p:cNvPr>
          <p:cNvSpPr>
            <a:spLocks noGrp="1"/>
          </p:cNvSpPr>
          <p:nvPr>
            <p:ph type="dt" sz="half" idx="10"/>
          </p:nvPr>
        </p:nvSpPr>
        <p:spPr/>
        <p:txBody>
          <a:bodyPr/>
          <a:lstStyle/>
          <a:p>
            <a:fld id="{2771CC04-D075-45A0-9245-190C2173326B}" type="datetime1">
              <a:rPr lang="en-SG" smtClean="0"/>
              <a:t>10/4/2024</a:t>
            </a:fld>
            <a:endParaRPr lang="en-SG"/>
          </a:p>
        </p:txBody>
      </p:sp>
      <p:sp>
        <p:nvSpPr>
          <p:cNvPr id="4" name="Footer Placeholder 3">
            <a:extLst>
              <a:ext uri="{FF2B5EF4-FFF2-40B4-BE49-F238E27FC236}">
                <a16:creationId xmlns:a16="http://schemas.microsoft.com/office/drawing/2014/main" id="{CBD17BFA-087A-49A2-A87B-EBF1C96500E5}"/>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DE8893-2A04-4D30-8DDD-A13E4BD98ED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936716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90D283-E371-4F29-8957-9F0F06454AE1}"/>
              </a:ext>
            </a:extLst>
          </p:cNvPr>
          <p:cNvSpPr>
            <a:spLocks noGrp="1"/>
          </p:cNvSpPr>
          <p:nvPr>
            <p:ph type="dt" sz="half" idx="10"/>
          </p:nvPr>
        </p:nvSpPr>
        <p:spPr/>
        <p:txBody>
          <a:bodyPr/>
          <a:lstStyle/>
          <a:p>
            <a:fld id="{F2950903-38B1-4AE7-8C7F-658E0CF7792B}" type="datetime1">
              <a:rPr lang="en-SG" smtClean="0"/>
              <a:t>10/4/2024</a:t>
            </a:fld>
            <a:endParaRPr lang="en-SG"/>
          </a:p>
        </p:txBody>
      </p:sp>
      <p:sp>
        <p:nvSpPr>
          <p:cNvPr id="3" name="Footer Placeholder 2">
            <a:extLst>
              <a:ext uri="{FF2B5EF4-FFF2-40B4-BE49-F238E27FC236}">
                <a16:creationId xmlns:a16="http://schemas.microsoft.com/office/drawing/2014/main" id="{A1438E93-1192-46EF-9FE8-B48E9764F8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DB01F64-F58B-463E-9309-93A61C50537B}"/>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59705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9E4E-50D1-4475-80F5-A21FD2C48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F7B8639-7F37-4CE6-ADFC-87ADFF4B01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D9223E9-824C-4FE0-AF78-A7C4C1BAE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7CEED-CA12-445F-AD4A-0683256EA4E7}"/>
              </a:ext>
            </a:extLst>
          </p:cNvPr>
          <p:cNvSpPr>
            <a:spLocks noGrp="1"/>
          </p:cNvSpPr>
          <p:nvPr>
            <p:ph type="dt" sz="half" idx="10"/>
          </p:nvPr>
        </p:nvSpPr>
        <p:spPr/>
        <p:txBody>
          <a:bodyPr/>
          <a:lstStyle/>
          <a:p>
            <a:fld id="{C8FDE4FB-EE3C-4482-8AC1-A8749B9123CA}" type="datetime1">
              <a:rPr lang="en-SG" smtClean="0"/>
              <a:t>10/4/2024</a:t>
            </a:fld>
            <a:endParaRPr lang="en-SG"/>
          </a:p>
        </p:txBody>
      </p:sp>
      <p:sp>
        <p:nvSpPr>
          <p:cNvPr id="6" name="Footer Placeholder 5">
            <a:extLst>
              <a:ext uri="{FF2B5EF4-FFF2-40B4-BE49-F238E27FC236}">
                <a16:creationId xmlns:a16="http://schemas.microsoft.com/office/drawing/2014/main" id="{D1B98495-798B-4AEE-9FCE-CDB4BC7D800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0D3AEE-836C-4B51-979B-898FB0F7EFE6}"/>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66828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B763-E149-48F2-AC78-8C3674E3C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9A8B6DF-AD4D-4CB1-9FF0-DAFB008A3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1732367-3014-4555-A602-C3321770D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FA211-D186-40EF-83CB-36603CF8B2FF}"/>
              </a:ext>
            </a:extLst>
          </p:cNvPr>
          <p:cNvSpPr>
            <a:spLocks noGrp="1"/>
          </p:cNvSpPr>
          <p:nvPr>
            <p:ph type="dt" sz="half" idx="10"/>
          </p:nvPr>
        </p:nvSpPr>
        <p:spPr/>
        <p:txBody>
          <a:bodyPr/>
          <a:lstStyle/>
          <a:p>
            <a:fld id="{FE19B0F8-2441-4BF6-89FE-7018F6C1E68E}" type="datetime1">
              <a:rPr lang="en-SG" smtClean="0"/>
              <a:t>10/4/2024</a:t>
            </a:fld>
            <a:endParaRPr lang="en-SG"/>
          </a:p>
        </p:txBody>
      </p:sp>
      <p:sp>
        <p:nvSpPr>
          <p:cNvPr id="6" name="Footer Placeholder 5">
            <a:extLst>
              <a:ext uri="{FF2B5EF4-FFF2-40B4-BE49-F238E27FC236}">
                <a16:creationId xmlns:a16="http://schemas.microsoft.com/office/drawing/2014/main" id="{CC6D7C73-490E-4100-B852-4471AACBC4E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4E63739-B6CB-44BD-B1C2-55E5D3D96D1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41362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16CA42-C26F-461C-84CB-FBA0E1649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EF19985-D4AD-4839-88C3-AC587F0FC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1077648-70AB-4C73-B41E-2B6D3CD34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A8476-95F7-4259-849D-775B394B50FC}" type="datetime1">
              <a:rPr lang="en-SG" smtClean="0"/>
              <a:t>10/4/2024</a:t>
            </a:fld>
            <a:endParaRPr lang="en-SG"/>
          </a:p>
        </p:txBody>
      </p:sp>
      <p:sp>
        <p:nvSpPr>
          <p:cNvPr id="5" name="Footer Placeholder 4">
            <a:extLst>
              <a:ext uri="{FF2B5EF4-FFF2-40B4-BE49-F238E27FC236}">
                <a16:creationId xmlns:a16="http://schemas.microsoft.com/office/drawing/2014/main" id="{68199230-2D0A-40DA-AEF0-285678B7C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6069BA1-0122-40EF-847D-1617ED344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3F1077-7B91-4D11-8473-7F9D495CD0E2}" type="slidenum">
              <a:rPr lang="en-SG" smtClean="0"/>
              <a:t>‹#›</a:t>
            </a:fld>
            <a:endParaRPr lang="en-SG"/>
          </a:p>
        </p:txBody>
      </p:sp>
    </p:spTree>
    <p:extLst>
      <p:ext uri="{BB962C8B-B14F-4D97-AF65-F5344CB8AC3E}">
        <p14:creationId xmlns:p14="http://schemas.microsoft.com/office/powerpoint/2010/main" val="112967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25.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24.png"/><Relationship Id="rId4" Type="http://schemas.openxmlformats.org/officeDocument/2006/relationships/image" Target="../media/image2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8.xml"/></Relationships>
</file>

<file path=ppt/slides/_rels/slide2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1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15.xml"/></Relationships>
</file>

<file path=ppt/slides/_rels/slide2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channel/UCBzG5jg3huxiPkCt-Serrj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linearalgebra1884/playlists?view=50&amp;sort=dd&amp;shelf_id=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SC1004 Part 2</a:t>
            </a:r>
            <a:br>
              <a:rPr lang="en-US"/>
            </a:br>
            <a:endParaRPr lang="en-SG" dirty="0"/>
          </a:p>
        </p:txBody>
      </p:sp>
      <p:sp>
        <p:nvSpPr>
          <p:cNvPr id="3" name="Subtitle 2">
            <a:extLst>
              <a:ext uri="{FF2B5EF4-FFF2-40B4-BE49-F238E27FC236}">
                <a16:creationId xmlns:a16="http://schemas.microsoft.com/office/drawing/2014/main" id="{686603F9-F295-4904-AC65-509B11DE46F3}"/>
              </a:ext>
            </a:extLst>
          </p:cNvPr>
          <p:cNvSpPr>
            <a:spLocks noGrp="1"/>
          </p:cNvSpPr>
          <p:nvPr>
            <p:ph type="subTitle" idx="1"/>
          </p:nvPr>
        </p:nvSpPr>
        <p:spPr/>
        <p:txBody>
          <a:bodyPr>
            <a:normAutofit lnSpcReduction="10000"/>
          </a:bodyPr>
          <a:lstStyle/>
          <a:p>
            <a:r>
              <a:rPr lang="en-US" dirty="0"/>
              <a:t>Lectured by Prof Guan </a:t>
            </a:r>
            <a:r>
              <a:rPr lang="en-US" dirty="0" err="1"/>
              <a:t>Cuntai</a:t>
            </a:r>
            <a:endParaRPr lang="en-US" dirty="0"/>
          </a:p>
          <a:p>
            <a:r>
              <a:rPr lang="en-US"/>
              <a:t>(teaching </a:t>
            </a:r>
            <a:r>
              <a:rPr lang="en-US" dirty="0"/>
              <a:t>materials by Prof </a:t>
            </a:r>
            <a:r>
              <a:rPr lang="en-US" dirty="0" err="1"/>
              <a:t>Chng</a:t>
            </a:r>
            <a:r>
              <a:rPr lang="en-US" dirty="0"/>
              <a:t> </a:t>
            </a:r>
            <a:r>
              <a:rPr lang="en-US" dirty="0" err="1"/>
              <a:t>Eng</a:t>
            </a:r>
            <a:r>
              <a:rPr lang="en-US" dirty="0"/>
              <a:t> </a:t>
            </a:r>
            <a:r>
              <a:rPr lang="en-US" dirty="0" err="1"/>
              <a:t>Siong</a:t>
            </a:r>
            <a:r>
              <a:rPr lang="en-US" dirty="0"/>
              <a:t>)</a:t>
            </a:r>
          </a:p>
          <a:p>
            <a:endParaRPr lang="en-US" dirty="0"/>
          </a:p>
          <a:p>
            <a:r>
              <a:rPr lang="en-US" dirty="0"/>
              <a:t>Email: </a:t>
            </a:r>
            <a:r>
              <a:rPr lang="en-US" dirty="0" err="1"/>
              <a:t>ctguan@ntu.edu.sg</a:t>
            </a:r>
            <a:endParaRPr lang="en-US" dirty="0"/>
          </a:p>
          <a:p>
            <a:endParaRPr lang="en-US"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1</a:t>
            </a:fld>
            <a:endParaRPr lang="en-SG"/>
          </a:p>
        </p:txBody>
      </p:sp>
    </p:spTree>
    <p:extLst>
      <p:ext uri="{BB962C8B-B14F-4D97-AF65-F5344CB8AC3E}">
        <p14:creationId xmlns:p14="http://schemas.microsoft.com/office/powerpoint/2010/main" val="189981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13A0-4ECB-6CD4-5C5A-2C4C0AF2C997}"/>
              </a:ext>
            </a:extLst>
          </p:cNvPr>
          <p:cNvSpPr>
            <a:spLocks noGrp="1"/>
          </p:cNvSpPr>
          <p:nvPr>
            <p:ph type="title"/>
          </p:nvPr>
        </p:nvSpPr>
        <p:spPr>
          <a:xfrm>
            <a:off x="838200" y="365126"/>
            <a:ext cx="10515600" cy="1206498"/>
          </a:xfrm>
        </p:spPr>
        <p:txBody>
          <a:bodyPr/>
          <a:lstStyle/>
          <a:p>
            <a:r>
              <a:rPr lang="en-US" u="sng" dirty="0">
                <a:solidFill>
                  <a:srgbClr val="FF0000"/>
                </a:solidFill>
              </a:rPr>
              <a:t>Key points – Eigenvector Intuition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622945-7579-1DED-549F-A8D08C188A32}"/>
                  </a:ext>
                </a:extLst>
              </p:cNvPr>
              <p:cNvSpPr>
                <a:spLocks noGrp="1"/>
              </p:cNvSpPr>
              <p:nvPr>
                <p:ph idx="1"/>
              </p:nvPr>
            </p:nvSpPr>
            <p:spPr>
              <a:xfrm>
                <a:off x="740233" y="1393213"/>
                <a:ext cx="10515600" cy="5177683"/>
              </a:xfrm>
            </p:spPr>
            <p:txBody>
              <a:bodyPr>
                <a:normAutofit fontScale="62500" lnSpcReduction="20000"/>
              </a:bodyPr>
              <a:lstStyle/>
              <a:p>
                <a:pPr>
                  <a:lnSpc>
                    <a:spcPct val="120000"/>
                  </a:lnSpc>
                  <a:spcBef>
                    <a:spcPts val="0"/>
                  </a:spcBef>
                </a:pP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ea typeface="Cambria Math" panose="02040503050406030204" pitchFamily="18" charset="0"/>
                              </a:rPr>
                            </m:ctrlPr>
                          </m:mPr>
                          <m:mr>
                            <m:e>
                              <m:r>
                                <a:rPr lang="en-US" sz="2400" b="0" i="1" smtClean="0">
                                  <a:latin typeface="Cambria Math" panose="02040503050406030204" pitchFamily="18" charset="0"/>
                                  <a:ea typeface="Cambria Math" panose="02040503050406030204" pitchFamily="18" charset="0"/>
                                </a:rPr>
                                <m:t>1</m:t>
                              </m:r>
                            </m:e>
                            <m:e>
                              <m:r>
                                <a:rPr lang="en-US" sz="2400" b="0" i="1" smtClean="0">
                                  <a:latin typeface="Cambria Math" panose="02040503050406030204" pitchFamily="18" charset="0"/>
                                  <a:ea typeface="Cambria Math" panose="02040503050406030204" pitchFamily="18" charset="0"/>
                                </a:rPr>
                                <m:t>6</m:t>
                              </m:r>
                            </m:e>
                          </m:mr>
                          <m:mr>
                            <m:e>
                              <m:r>
                                <a:rPr lang="en-US" sz="2400" b="0" i="1" smtClean="0">
                                  <a:latin typeface="Cambria Math" panose="02040503050406030204" pitchFamily="18" charset="0"/>
                                  <a:ea typeface="Cambria Math" panose="02040503050406030204" pitchFamily="18" charset="0"/>
                                </a:rPr>
                                <m:t>5</m:t>
                              </m:r>
                            </m:e>
                            <m:e>
                              <m:r>
                                <a:rPr lang="en-US" sz="2400" b="0" i="1" smtClean="0">
                                  <a:latin typeface="Cambria Math" panose="02040503050406030204" pitchFamily="18" charset="0"/>
                                  <a:ea typeface="Cambria Math" panose="02040503050406030204" pitchFamily="18" charset="0"/>
                                </a:rPr>
                                <m:t>2</m:t>
                              </m:r>
                            </m:e>
                          </m:mr>
                        </m:m>
                      </m:e>
                    </m:d>
                  </m:oMath>
                </a14:m>
                <a:r>
                  <a:rPr lang="en-US" sz="2400" dirty="0">
                    <a:latin typeface="Arial" panose="020B0604020202020204" pitchFamily="34" charset="0"/>
                    <a:cs typeface="Arial" panose="020B0604020202020204" pitchFamily="34" charset="0"/>
                  </a:rPr>
                  <a:t> </a:t>
                </a: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6</m:t>
                              </m:r>
                            </m:e>
                          </m:mr>
                          <m:mr>
                            <m:e>
                              <m:r>
                                <a:rPr lang="en-US" sz="2000" b="0" i="1" smtClean="0">
                                  <a:latin typeface="Cambria Math" panose="02040503050406030204" pitchFamily="18" charset="0"/>
                                  <a:ea typeface="Cambria Math" panose="02040503050406030204" pitchFamily="18" charset="0"/>
                                </a:rPr>
                                <m:t>−5</m:t>
                              </m:r>
                            </m:e>
                          </m:mr>
                        </m:m>
                      </m:e>
                    </m:d>
                  </m:oMath>
                </a14:m>
                <a:endParaRPr lang="en-US" sz="2000" dirty="0">
                  <a:latin typeface="Arial" panose="020B0604020202020204" pitchFamily="34" charset="0"/>
                  <a:cs typeface="Arial" panose="020B0604020202020204" pitchFamily="34" charset="0"/>
                </a:endParaRP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mr>
                        </m:m>
                      </m:e>
                    </m:d>
                  </m:oMath>
                </a14:m>
                <a:endParaRPr lang="en-US" sz="2000" dirty="0">
                  <a:latin typeface="Arial" panose="020B0604020202020204" pitchFamily="34" charset="0"/>
                  <a:cs typeface="Arial" panose="020B0604020202020204" pitchFamily="34" charset="0"/>
                </a:endParaRPr>
              </a:p>
              <a:p>
                <a:pPr marL="457200" lvl="1" indent="0">
                  <a:lnSpc>
                    <a:spcPct val="120000"/>
                  </a:lnSpc>
                  <a:spcBef>
                    <a:spcPts val="0"/>
                  </a:spcBef>
                  <a:buNone/>
                </a:pPr>
                <a:r>
                  <a:rPr lang="en-US" sz="2000" dirty="0">
                    <a:latin typeface="Arial" panose="020B0604020202020204" pitchFamily="34" charset="0"/>
                    <a:cs typeface="Arial" panose="020B0604020202020204" pitchFamily="34" charset="0"/>
                  </a:rPr>
                  <a:t>   (where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𝑡</m:t>
                    </m:r>
                  </m:oMath>
                </a14:m>
                <a:r>
                  <a:rPr lang="en-US" sz="2000" dirty="0">
                    <a:latin typeface="Arial" panose="020B0604020202020204" pitchFamily="34" charset="0"/>
                    <a:cs typeface="Arial" panose="020B0604020202020204" pitchFamily="34" charset="0"/>
                  </a:rPr>
                  <a:t> is a free variable)</a:t>
                </a:r>
              </a:p>
              <a:p>
                <a:pPr marL="457200" lvl="1" indent="0">
                  <a:lnSpc>
                    <a:spcPct val="120000"/>
                  </a:lnSpc>
                  <a:spcBef>
                    <a:spcPts val="0"/>
                  </a:spcBef>
                  <a:buNone/>
                </a:pPr>
                <a:endParaRPr lang="en-US" sz="2000" dirty="0">
                  <a:latin typeface="Arial" panose="020B0604020202020204" pitchFamily="34" charset="0"/>
                  <a:cs typeface="Arial" panose="020B0604020202020204" pitchFamily="34" charset="0"/>
                </a:endParaRPr>
              </a:p>
              <a:p>
                <a:pPr>
                  <a:lnSpc>
                    <a:spcPct val="120000"/>
                  </a:lnSpc>
                  <a:spcBef>
                    <a:spcPts val="0"/>
                  </a:spcBef>
                </a:pP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ea typeface="Cambria Math" panose="02040503050406030204" pitchFamily="18" charset="0"/>
                              </a:rPr>
                            </m:ctrlPr>
                          </m:mPr>
                          <m:mr>
                            <m:e>
                              <m:r>
                                <a:rPr lang="en-US" sz="2400" b="0" i="1" smtClean="0">
                                  <a:latin typeface="Cambria Math" panose="02040503050406030204" pitchFamily="18" charset="0"/>
                                  <a:ea typeface="Cambria Math" panose="02040503050406030204" pitchFamily="18" charset="0"/>
                                </a:rPr>
                                <m:t>2</m:t>
                              </m:r>
                            </m:e>
                            <m:e>
                              <m:r>
                                <a:rPr lang="en-US" sz="2400" b="0" i="1" smtClean="0">
                                  <a:latin typeface="Cambria Math" panose="02040503050406030204" pitchFamily="18" charset="0"/>
                                  <a:ea typeface="Cambria Math" panose="02040503050406030204" pitchFamily="18" charset="0"/>
                                </a:rPr>
                                <m:t>0</m:t>
                              </m:r>
                            </m:e>
                          </m:mr>
                          <m:mr>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1</m:t>
                              </m:r>
                            </m:e>
                          </m:mr>
                        </m:m>
                      </m:e>
                    </m:d>
                  </m:oMath>
                </a14:m>
                <a:r>
                  <a:rPr lang="en-US" sz="2400" dirty="0">
                    <a:latin typeface="Arial" panose="020B0604020202020204" pitchFamily="34" charset="0"/>
                    <a:cs typeface="Arial" panose="020B0604020202020204" pitchFamily="34" charset="0"/>
                  </a:rPr>
                  <a:t> </a:t>
                </a: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2</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0</m:t>
                              </m:r>
                            </m:e>
                          </m:mr>
                        </m:m>
                      </m:e>
                    </m:d>
                  </m:oMath>
                </a14:m>
                <a:endParaRPr lang="en-US" sz="2000" dirty="0">
                  <a:latin typeface="Arial" panose="020B0604020202020204" pitchFamily="34" charset="0"/>
                  <a:cs typeface="Arial" panose="020B0604020202020204" pitchFamily="34" charset="0"/>
                </a:endParaRP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=1</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Intuition</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For a 2</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2 matrix, we can find vectors in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latin typeface="Arial" panose="020B0604020202020204" pitchFamily="34" charset="0"/>
                    <a:cs typeface="Arial" panose="020B0604020202020204" pitchFamily="34" charset="0"/>
                  </a:rPr>
                  <a:t>, which remain the same directions after the linear transformation by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 scalar multiplication).</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In the case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the eigenvectors happen to be on the directions of the standard basis: </a:t>
                </a:r>
              </a:p>
              <a:p>
                <a:pPr marL="457200" lvl="1" indent="0">
                  <a:lnSpc>
                    <a:spcPct val="120000"/>
                  </a:lnSpc>
                  <a:spcBef>
                    <a:spcPts val="0"/>
                  </a:spcBef>
                  <a:buNone/>
                </a:pP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1</m:t>
                        </m:r>
                      </m:sub>
                    </m:sSub>
                    <m:r>
                      <a:rPr lang="en-US" b="1"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2</m:t>
                        </m:r>
                      </m:sub>
                    </m:sSub>
                    <m:r>
                      <a:rPr lang="en-US" b="1"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marL="914400" lvl="2" indent="0">
                  <a:lnSpc>
                    <a:spcPct val="120000"/>
                  </a:lnSpc>
                  <a:spcBef>
                    <a:spcPts val="0"/>
                  </a:spcBef>
                  <a:buNone/>
                </a:pPr>
                <a:r>
                  <a:rPr lang="en-US" sz="2300" dirty="0">
                    <a:latin typeface="Arial" panose="020B0604020202020204" pitchFamily="34" charset="0"/>
                    <a:cs typeface="Arial" panose="020B0604020202020204" pitchFamily="34" charset="0"/>
                  </a:rPr>
                  <a:t>So, only vectors on these two lines got dilated after the transformation. Any other vectors will “change” directions after the transformation.</a:t>
                </a:r>
                <a:endParaRPr lang="en-US" dirty="0">
                  <a:latin typeface="Arial" panose="020B0604020202020204" pitchFamily="34" charset="0"/>
                  <a:cs typeface="Arial" panose="020B0604020202020204" pitchFamily="34" charset="0"/>
                </a:endParaRPr>
              </a:p>
              <a:p>
                <a:pPr lvl="1">
                  <a:lnSpc>
                    <a:spcPct val="120000"/>
                  </a:lnSpc>
                  <a:spcBef>
                    <a:spcPts val="0"/>
                  </a:spcBef>
                </a:pPr>
                <a:endParaRPr lang="en-US"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F622945-7579-1DED-549F-A8D08C188A32}"/>
                  </a:ext>
                </a:extLst>
              </p:cNvPr>
              <p:cNvSpPr>
                <a:spLocks noGrp="1" noRot="1" noChangeAspect="1" noMove="1" noResize="1" noEditPoints="1" noAdjustHandles="1" noChangeArrowheads="1" noChangeShapeType="1" noTextEdit="1"/>
              </p:cNvSpPr>
              <p:nvPr>
                <p:ph idx="1"/>
              </p:nvPr>
            </p:nvSpPr>
            <p:spPr>
              <a:xfrm>
                <a:off x="740233" y="1393213"/>
                <a:ext cx="10515600" cy="5177683"/>
              </a:xfrm>
              <a:blipFill>
                <a:blip r:embed="rId3"/>
                <a:stretch>
                  <a:fillRect l="-348"/>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6A615F61-2EC3-B012-90AC-33ECB9DE9A95}"/>
              </a:ext>
            </a:extLst>
          </p:cNvPr>
          <p:cNvSpPr>
            <a:spLocks noGrp="1"/>
          </p:cNvSpPr>
          <p:nvPr>
            <p:ph type="sldNum" sz="quarter" idx="12"/>
          </p:nvPr>
        </p:nvSpPr>
        <p:spPr/>
        <p:txBody>
          <a:bodyPr/>
          <a:lstStyle/>
          <a:p>
            <a:fld id="{753F1077-7B91-4D11-8473-7F9D495CD0E2}" type="slidenum">
              <a:rPr lang="en-SG" smtClean="0"/>
              <a:t>10</a:t>
            </a:fld>
            <a:endParaRPr lang="en-SG"/>
          </a:p>
        </p:txBody>
      </p:sp>
      <p:pic>
        <p:nvPicPr>
          <p:cNvPr id="5" name="Picture 4">
            <a:extLst>
              <a:ext uri="{FF2B5EF4-FFF2-40B4-BE49-F238E27FC236}">
                <a16:creationId xmlns:a16="http://schemas.microsoft.com/office/drawing/2014/main" id="{910EBFF4-8FC4-7A7F-E9B9-EDFDD3F03043}"/>
              </a:ext>
            </a:extLst>
          </p:cNvPr>
          <p:cNvPicPr>
            <a:picLocks noChangeAspect="1"/>
          </p:cNvPicPr>
          <p:nvPr/>
        </p:nvPicPr>
        <p:blipFill>
          <a:blip r:embed="rId4"/>
          <a:stretch>
            <a:fillRect/>
          </a:stretch>
        </p:blipFill>
        <p:spPr>
          <a:xfrm>
            <a:off x="4800160" y="1543792"/>
            <a:ext cx="2777384" cy="2315689"/>
          </a:xfrm>
          <a:prstGeom prst="rect">
            <a:avLst/>
          </a:prstGeom>
        </p:spPr>
      </p:pic>
      <p:sp>
        <p:nvSpPr>
          <p:cNvPr id="6" name="TextBox 5">
            <a:extLst>
              <a:ext uri="{FF2B5EF4-FFF2-40B4-BE49-F238E27FC236}">
                <a16:creationId xmlns:a16="http://schemas.microsoft.com/office/drawing/2014/main" id="{A675F638-5477-2325-2BE2-4AD511753BE2}"/>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p:grpSp>
        <p:nvGrpSpPr>
          <p:cNvPr id="13" name="Group 12">
            <a:extLst>
              <a:ext uri="{FF2B5EF4-FFF2-40B4-BE49-F238E27FC236}">
                <a16:creationId xmlns:a16="http://schemas.microsoft.com/office/drawing/2014/main" id="{AE50FA9E-164F-E39D-4F7E-61078335A9EC}"/>
              </a:ext>
            </a:extLst>
          </p:cNvPr>
          <p:cNvGrpSpPr/>
          <p:nvPr/>
        </p:nvGrpSpPr>
        <p:grpSpPr>
          <a:xfrm>
            <a:off x="8909381" y="706625"/>
            <a:ext cx="2343480" cy="3457871"/>
            <a:chOff x="8458118" y="1103565"/>
            <a:chExt cx="2343480" cy="3457871"/>
          </a:xfrm>
        </p:grpSpPr>
        <p:pic>
          <p:nvPicPr>
            <p:cNvPr id="7" name="Picture 6">
              <a:extLst>
                <a:ext uri="{FF2B5EF4-FFF2-40B4-BE49-F238E27FC236}">
                  <a16:creationId xmlns:a16="http://schemas.microsoft.com/office/drawing/2014/main" id="{040F4EA2-335F-2410-0E2A-8CFDA5455B1E}"/>
                </a:ext>
              </a:extLst>
            </p:cNvPr>
            <p:cNvPicPr>
              <a:picLocks noChangeAspect="1"/>
            </p:cNvPicPr>
            <p:nvPr/>
          </p:nvPicPr>
          <p:blipFill>
            <a:blip r:embed="rId5"/>
            <a:stretch>
              <a:fillRect/>
            </a:stretch>
          </p:blipFill>
          <p:spPr>
            <a:xfrm>
              <a:off x="8458118" y="1103565"/>
              <a:ext cx="2343480" cy="1598071"/>
            </a:xfrm>
            <a:prstGeom prst="rect">
              <a:avLst/>
            </a:prstGeom>
          </p:spPr>
        </p:pic>
        <p:pic>
          <p:nvPicPr>
            <p:cNvPr id="8" name="Picture 7">
              <a:extLst>
                <a:ext uri="{FF2B5EF4-FFF2-40B4-BE49-F238E27FC236}">
                  <a16:creationId xmlns:a16="http://schemas.microsoft.com/office/drawing/2014/main" id="{6AB86835-D4ED-601E-747F-64B18A803480}"/>
                </a:ext>
              </a:extLst>
            </p:cNvPr>
            <p:cNvPicPr>
              <a:picLocks noChangeAspect="1"/>
            </p:cNvPicPr>
            <p:nvPr/>
          </p:nvPicPr>
          <p:blipFill>
            <a:blip r:embed="rId6"/>
            <a:stretch>
              <a:fillRect/>
            </a:stretch>
          </p:blipFill>
          <p:spPr>
            <a:xfrm>
              <a:off x="8458118" y="3103603"/>
              <a:ext cx="2343480" cy="1457833"/>
            </a:xfrm>
            <a:prstGeom prst="rect">
              <a:avLst/>
            </a:prstGeom>
          </p:spPr>
        </p:pic>
        <p:cxnSp>
          <p:nvCxnSpPr>
            <p:cNvPr id="11" name="Straight Arrow Connector 10">
              <a:extLst>
                <a:ext uri="{FF2B5EF4-FFF2-40B4-BE49-F238E27FC236}">
                  <a16:creationId xmlns:a16="http://schemas.microsoft.com/office/drawing/2014/main" id="{0870F928-A4DC-B666-5B87-772C027AAE69}"/>
                </a:ext>
              </a:extLst>
            </p:cNvPr>
            <p:cNvCxnSpPr/>
            <p:nvPr/>
          </p:nvCxnSpPr>
          <p:spPr>
            <a:xfrm>
              <a:off x="9322130" y="2701636"/>
              <a:ext cx="0" cy="4019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32389B7-C788-6161-E6A8-90996BE14ECE}"/>
                  </a:ext>
                </a:extLst>
              </p:cNvPr>
              <p:cNvSpPr txBox="1"/>
              <p:nvPr/>
            </p:nvSpPr>
            <p:spPr>
              <a:xfrm>
                <a:off x="9450607" y="2748731"/>
                <a:ext cx="234348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Multiplied by </a:t>
                </a:r>
                <a14:m>
                  <m:oMath xmlns:m="http://schemas.openxmlformats.org/officeDocument/2006/math">
                    <m:r>
                      <a:rPr lang="en-US" sz="1400" i="1" smtClean="0">
                        <a:latin typeface="Cambria Math" panose="02040503050406030204" pitchFamily="18" charset="0"/>
                        <a:ea typeface="Cambria Math" panose="02040503050406030204" pitchFamily="18" charset="0"/>
                      </a:rPr>
                      <m:t>𝐴</m:t>
                    </m:r>
                  </m:oMath>
                </a14:m>
                <a:endParaRPr lang="en-US" sz="1400" dirty="0">
                  <a:latin typeface="Arial" panose="020B0604020202020204" pitchFamily="34" charset="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332389B7-C788-6161-E6A8-90996BE14ECE}"/>
                  </a:ext>
                </a:extLst>
              </p:cNvPr>
              <p:cNvSpPr txBox="1">
                <a:spLocks noRot="1" noChangeAspect="1" noMove="1" noResize="1" noEditPoints="1" noAdjustHandles="1" noChangeArrowheads="1" noChangeShapeType="1" noTextEdit="1"/>
              </p:cNvSpPr>
              <p:nvPr/>
            </p:nvSpPr>
            <p:spPr>
              <a:xfrm>
                <a:off x="9450607" y="2748731"/>
                <a:ext cx="2343480" cy="307777"/>
              </a:xfrm>
              <a:prstGeom prst="rect">
                <a:avLst/>
              </a:prstGeom>
              <a:blipFill>
                <a:blip r:embed="rId7"/>
                <a:stretch>
                  <a:fillRect l="-1081"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2169735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EAD9A-15AE-6AFB-B248-CA7EAC5E02AD}"/>
              </a:ext>
            </a:extLst>
          </p:cNvPr>
          <p:cNvSpPr>
            <a:spLocks noGrp="1"/>
          </p:cNvSpPr>
          <p:nvPr>
            <p:ph type="title"/>
          </p:nvPr>
        </p:nvSpPr>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Similarity and Diagonalizability</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6D3140-29C4-8BC1-A564-D7DC35A28082}"/>
                  </a:ext>
                </a:extLst>
              </p:cNvPr>
              <p:cNvSpPr>
                <a:spLocks noGrp="1"/>
              </p:cNvSpPr>
              <p:nvPr>
                <p:ph idx="1"/>
              </p:nvPr>
            </p:nvSpPr>
            <p:spPr>
              <a:xfrm>
                <a:off x="838200" y="1690688"/>
                <a:ext cx="10515600" cy="4486275"/>
              </a:xfrm>
            </p:spPr>
            <p:txBody>
              <a:bodyPr/>
              <a:lstStyle/>
              <a:p>
                <a:pPr>
                  <a:lnSpc>
                    <a:spcPct val="100000"/>
                  </a:lnSpc>
                </a:pPr>
                <a:r>
                  <a:rPr lang="en-US" dirty="0">
                    <a:latin typeface="Arial" panose="020B0604020202020204" pitchFamily="34" charset="0"/>
                    <a:cs typeface="Arial" panose="020B0604020202020204" pitchFamily="34" charset="0"/>
                  </a:rPr>
                  <a:t>Definition</a:t>
                </a:r>
              </a:p>
              <a:p>
                <a:pPr lvl="1">
                  <a:lnSpc>
                    <a:spcPct val="10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Similarity transformation:</a:t>
                </a: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Matrices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rPr>
                      <m:t>𝐵</m:t>
                    </m:r>
                  </m:oMath>
                </a14:m>
                <a:r>
                  <a:rPr lang="en-US" dirty="0">
                    <a:latin typeface="Arial" panose="020B0604020202020204" pitchFamily="34" charset="0"/>
                    <a:cs typeface="Arial" panose="020B0604020202020204" pitchFamily="34" charset="0"/>
                  </a:rPr>
                  <a:t> are called similar matrices, if there exits an invertible matrix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oMath>
                </a14:m>
                <a:r>
                  <a:rPr lang="en-US" dirty="0">
                    <a:latin typeface="Arial" panose="020B0604020202020204" pitchFamily="34" charset="0"/>
                    <a:cs typeface="Arial" panose="020B0604020202020204" pitchFamily="34" charset="0"/>
                  </a:rPr>
                  <a:t>, such that.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𝑃𝐵</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a:t>
                </a:r>
              </a:p>
              <a:p>
                <a:pPr lvl="2">
                  <a:lnSpc>
                    <a:spcPct val="100000"/>
                  </a:lnSpc>
                  <a:buFont typeface="Wingdings" pitchFamily="2" charset="2"/>
                  <a:buChar char="§"/>
                </a:pPr>
                <a:r>
                  <a:rPr lang="en-US" b="0" dirty="0">
                    <a:latin typeface="Arial" panose="020B0604020202020204" pitchFamily="34" charset="0"/>
                    <a:ea typeface="Cambria Math" panose="02040503050406030204" pitchFamily="18" charset="0"/>
                    <a:cs typeface="Arial" panose="020B0604020202020204" pitchFamily="34" charset="0"/>
                  </a:rPr>
                  <a:t>We can find a similarity transformation: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𝑃</m:t>
                    </m:r>
                  </m:oMath>
                </a14:m>
                <a:endParaRPr lang="en-US" dirty="0">
                  <a:latin typeface="Arial" panose="020B0604020202020204" pitchFamily="34" charset="0"/>
                  <a:ea typeface="Cambria Math" panose="02040503050406030204" pitchFamily="18" charset="0"/>
                </a:endParaRP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The equivalent equation is: </a:t>
                </a:r>
                <a14:m>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𝑃𝐵</m:t>
                    </m:r>
                  </m:oMath>
                </a14:m>
                <a:endParaRPr lang="en-US" dirty="0">
                  <a:latin typeface="Arial" panose="020B0604020202020204" pitchFamily="34"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oMath>
                </a14:m>
                <a:r>
                  <a:rPr lang="en-US" dirty="0">
                    <a:latin typeface="Arial" panose="020B0604020202020204" pitchFamily="34" charset="0"/>
                    <a:cs typeface="Arial" panose="020B0604020202020204" pitchFamily="34" charset="0"/>
                  </a:rPr>
                  <a:t> have the same determinants, invertibility, rank, characteristic polynomial, eigenvalues, eigenspace dimensions (but eigenvectors are different).</a:t>
                </a:r>
              </a:p>
              <a:p>
                <a:pPr lvl="1">
                  <a:lnSpc>
                    <a:spcPct val="10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dirty="0">
                    <a:latin typeface="Arial" panose="020B0604020202020204" pitchFamily="34" charset="0"/>
                    <a:cs typeface="Arial" panose="020B0604020202020204" pitchFamily="34" charset="0"/>
                  </a:rPr>
                  <a:t>Diagonalizability</a:t>
                </a: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If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oMath>
                </a14:m>
                <a:r>
                  <a:rPr lang="en-US" dirty="0">
                    <a:latin typeface="Arial" panose="020B0604020202020204" pitchFamily="34" charset="0"/>
                    <a:cs typeface="Arial" panose="020B0604020202020204" pitchFamily="34" charset="0"/>
                  </a:rPr>
                  <a:t> is a diagonal matrix, we call </a:t>
                </a:r>
                <a14:m>
                  <m:oMath xmlns:m="http://schemas.openxmlformats.org/officeDocument/2006/math">
                    <m:r>
                      <a:rPr lang="en-US" b="0" i="1" smtClean="0">
                        <a:latin typeface="Cambria Math" panose="02040503050406030204" pitchFamily="18" charset="0"/>
                        <a:cs typeface="Arial" panose="020B0604020202020204" pitchFamily="34" charset="0"/>
                      </a:rPr>
                      <m:t>𝐴</m:t>
                    </m:r>
                  </m:oMath>
                </a14:m>
                <a:r>
                  <a:rPr lang="en-US" dirty="0">
                    <a:latin typeface="Arial" panose="020B0604020202020204" pitchFamily="34" charset="0"/>
                    <a:cs typeface="Arial" panose="020B0604020202020204" pitchFamily="34" charset="0"/>
                  </a:rPr>
                  <a:t> is diagonalizable </a:t>
                </a:r>
              </a:p>
              <a:p>
                <a:pPr lvl="1">
                  <a:lnSpc>
                    <a:spcPct val="10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96D3140-29C4-8BC1-A564-D7DC35A28082}"/>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3"/>
                <a:stretch>
                  <a:fillRect l="-1086" t="-1127" r="-3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5FE36BA-FD14-8E78-990F-979E0E107FE0}"/>
              </a:ext>
            </a:extLst>
          </p:cNvPr>
          <p:cNvSpPr>
            <a:spLocks noGrp="1"/>
          </p:cNvSpPr>
          <p:nvPr>
            <p:ph type="sldNum" sz="quarter" idx="12"/>
          </p:nvPr>
        </p:nvSpPr>
        <p:spPr/>
        <p:txBody>
          <a:bodyPr/>
          <a:lstStyle/>
          <a:p>
            <a:fld id="{753F1077-7B91-4D11-8473-7F9D495CD0E2}" type="slidenum">
              <a:rPr lang="en-SG" smtClean="0"/>
              <a:t>11</a:t>
            </a:fld>
            <a:endParaRPr lang="en-SG"/>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8418F19-5939-4C8F-B42C-04A525620FC2}"/>
                  </a:ext>
                </a:extLst>
              </p14:cNvPr>
              <p14:cNvContentPartPr/>
              <p14:nvPr/>
            </p14:nvContentPartPr>
            <p14:xfrm>
              <a:off x="3224880" y="2921760"/>
              <a:ext cx="8062560" cy="1843560"/>
            </p14:xfrm>
          </p:contentPart>
        </mc:Choice>
        <mc:Fallback>
          <p:pic>
            <p:nvPicPr>
              <p:cNvPr id="5" name="Ink 4">
                <a:extLst>
                  <a:ext uri="{FF2B5EF4-FFF2-40B4-BE49-F238E27FC236}">
                    <a16:creationId xmlns:a16="http://schemas.microsoft.com/office/drawing/2014/main" id="{88418F19-5939-4C8F-B42C-04A525620FC2}"/>
                  </a:ext>
                </a:extLst>
              </p:cNvPr>
              <p:cNvPicPr/>
              <p:nvPr/>
            </p:nvPicPr>
            <p:blipFill>
              <a:blip r:embed="rId5"/>
              <a:stretch>
                <a:fillRect/>
              </a:stretch>
            </p:blipFill>
            <p:spPr>
              <a:xfrm>
                <a:off x="3215520" y="2912400"/>
                <a:ext cx="8081280" cy="1862280"/>
              </a:xfrm>
              <a:prstGeom prst="rect">
                <a:avLst/>
              </a:prstGeom>
            </p:spPr>
          </p:pic>
        </mc:Fallback>
      </mc:AlternateContent>
    </p:spTree>
    <p:extLst>
      <p:ext uri="{BB962C8B-B14F-4D97-AF65-F5344CB8AC3E}">
        <p14:creationId xmlns:p14="http://schemas.microsoft.com/office/powerpoint/2010/main" val="370577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4D009F8-8EFD-C599-1101-13F9146257C0}"/>
                  </a:ext>
                </a:extLst>
              </p:cNvPr>
              <p:cNvSpPr>
                <a:spLocks noGrp="1"/>
              </p:cNvSpPr>
              <p:nvPr>
                <p:ph type="title"/>
              </p:nvPr>
            </p:nvSpPr>
            <p:spPr>
              <a:xfrm>
                <a:off x="838200" y="202154"/>
                <a:ext cx="10515600" cy="1325563"/>
              </a:xfrm>
            </p:spPr>
            <p:txBody>
              <a:bodyPr>
                <a:normAutofit/>
              </a:bodyPr>
              <a:lstStyle/>
              <a:p>
                <a:r>
                  <a:rPr lang="en-US" sz="2400" dirty="0">
                    <a:solidFill>
                      <a:srgbClr val="FF0000"/>
                    </a:solidFill>
                    <a:latin typeface="Arial" panose="020B0604020202020204" pitchFamily="34" charset="0"/>
                    <a:cs typeface="Arial" panose="020B0604020202020204" pitchFamily="34" charset="0"/>
                  </a:rPr>
                  <a:t>Explain: </a:t>
                </a:r>
                <a14:m>
                  <m:oMath xmlns:m="http://schemas.openxmlformats.org/officeDocument/2006/math">
                    <m:r>
                      <a:rPr lang="en-US" sz="2000" b="0" i="1" smtClean="0">
                        <a:solidFill>
                          <a:srgbClr val="FF0000"/>
                        </a:solidFill>
                        <a:latin typeface="Cambria Math" panose="02040503050406030204" pitchFamily="18" charset="0"/>
                        <a:ea typeface="Cambria Math" panose="02040503050406030204" pitchFamily="18" charset="0"/>
                      </a:rPr>
                      <m:t>𝐴</m:t>
                    </m:r>
                  </m:oMath>
                </a14:m>
                <a:r>
                  <a:rPr lang="en-US" sz="2000" dirty="0">
                    <a:solidFill>
                      <a:srgbClr val="FF0000"/>
                    </a:solidFill>
                    <a:latin typeface="Arial" panose="020B0604020202020204" pitchFamily="34" charset="0"/>
                    <a:cs typeface="Arial" panose="020B0604020202020204" pitchFamily="34" charset="0"/>
                  </a:rPr>
                  <a:t> and </a:t>
                </a:r>
                <a14:m>
                  <m:oMath xmlns:m="http://schemas.openxmlformats.org/officeDocument/2006/math">
                    <m:r>
                      <a:rPr lang="en-US" sz="2000" b="0" i="1" smtClean="0">
                        <a:solidFill>
                          <a:srgbClr val="FF0000"/>
                        </a:solidFill>
                        <a:latin typeface="Cambria Math" panose="02040503050406030204" pitchFamily="18" charset="0"/>
                        <a:ea typeface="Cambria Math" panose="02040503050406030204" pitchFamily="18" charset="0"/>
                      </a:rPr>
                      <m:t>𝐵</m:t>
                    </m:r>
                  </m:oMath>
                </a14:m>
                <a:r>
                  <a:rPr lang="en-US" sz="2000" dirty="0">
                    <a:solidFill>
                      <a:srgbClr val="FF0000"/>
                    </a:solidFill>
                    <a:latin typeface="Arial" panose="020B0604020202020204" pitchFamily="34" charset="0"/>
                    <a:cs typeface="Arial" panose="020B0604020202020204" pitchFamily="34" charset="0"/>
                  </a:rPr>
                  <a:t> have the same determinants, invertibility, rank, characteristic polynomial, eigenvalues, eigenspace dimensions (but eigenvectors are different)</a:t>
                </a:r>
                <a:endParaRPr lang="en-US" sz="3600" dirty="0">
                  <a:solidFill>
                    <a:srgbClr val="FF0000"/>
                  </a:solidFill>
                  <a:latin typeface="Arial" panose="020B0604020202020204" pitchFamily="34" charset="0"/>
                  <a:cs typeface="Arial" panose="020B0604020202020204" pitchFamily="34" charset="0"/>
                </a:endParaRPr>
              </a:p>
            </p:txBody>
          </p:sp>
        </mc:Choice>
        <mc:Fallback xmlns="">
          <p:sp>
            <p:nvSpPr>
              <p:cNvPr id="2" name="Title 1">
                <a:extLst>
                  <a:ext uri="{FF2B5EF4-FFF2-40B4-BE49-F238E27FC236}">
                    <a16:creationId xmlns:a16="http://schemas.microsoft.com/office/drawing/2014/main" id="{14D009F8-8EFD-C599-1101-13F9146257C0}"/>
                  </a:ext>
                </a:extLst>
              </p:cNvPr>
              <p:cNvSpPr>
                <a:spLocks noGrp="1" noRot="1" noChangeAspect="1" noMove="1" noResize="1" noEditPoints="1" noAdjustHandles="1" noChangeArrowheads="1" noChangeShapeType="1" noTextEdit="1"/>
              </p:cNvSpPr>
              <p:nvPr>
                <p:ph type="title"/>
              </p:nvPr>
            </p:nvSpPr>
            <p:spPr>
              <a:xfrm>
                <a:off x="838200" y="202154"/>
                <a:ext cx="10515600" cy="1325563"/>
              </a:xfrm>
              <a:blipFill>
                <a:blip r:embed="rId2"/>
                <a:stretch>
                  <a:fillRect l="-965" r="-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007CF2-9795-7E7F-CA4B-15324BAFF07C}"/>
                  </a:ext>
                </a:extLst>
              </p:cNvPr>
              <p:cNvSpPr>
                <a:spLocks noGrp="1"/>
              </p:cNvSpPr>
              <p:nvPr>
                <p:ph idx="1"/>
              </p:nvPr>
            </p:nvSpPr>
            <p:spPr>
              <a:xfrm>
                <a:off x="838200" y="1377969"/>
                <a:ext cx="10515600" cy="5128129"/>
              </a:xfrm>
            </p:spPr>
            <p:txBody>
              <a:bodyPr>
                <a:noAutofit/>
              </a:bodyPr>
              <a:lstStyle/>
              <a:p>
                <a:pPr>
                  <a:lnSpc>
                    <a:spcPct val="120000"/>
                  </a:lnSpc>
                  <a:spcBef>
                    <a:spcPts val="0"/>
                  </a:spcBef>
                </a:pPr>
                <a14:m>
                  <m:oMath xmlns:m="http://schemas.openxmlformats.org/officeDocument/2006/math">
                    <m:r>
                      <a:rPr lang="en-SG" sz="1400" i="1" smtClean="0">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are similar, implying that while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may look different, they represent the same linear transformation under different bases. </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Same Determinants: </a:t>
                </a:r>
                <a:r>
                  <a:rPr lang="en-SG" sz="1400"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 </a:t>
                </a:r>
                <a:r>
                  <a:rPr lang="en-SG" sz="1400"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)=1/det(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 we have: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)(1/det(</a:t>
                </a:r>
                <a14:m>
                  <m:oMath xmlns:m="http://schemas.openxmlformats.org/officeDocument/2006/math">
                    <m:r>
                      <a:rPr lang="en-US"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 =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Invertibility:</a:t>
                </a:r>
                <a:r>
                  <a:rPr lang="en-SG" sz="1400"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Since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if one of the matrices is invertible (nonzero determinant), the other must also be invertible. </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Same Rank</a:t>
                </a:r>
                <a:r>
                  <a:rPr lang="en-SG" sz="1400" b="1"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The rank of a matrix is the dimension of the vector space spanned by its columns. For similar matrices, the transformations they represent, albeit in different bases, span spaces of the same dimension. Thus, they have the same rank.</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Characteristic Polynomial, Eigenvalues, and Eigenspace Dimensions: </a:t>
                </a:r>
                <a:r>
                  <a:rPr lang="en-SG" sz="1400" kern="1200" dirty="0">
                    <a:solidFill>
                      <a:schemeClr val="tx1"/>
                    </a:solidFill>
                    <a:effectLst/>
                    <a:latin typeface="Arial" panose="020B0604020202020204" pitchFamily="34" charset="0"/>
                    <a:cs typeface="Arial" panose="020B0604020202020204" pitchFamily="34" charset="0"/>
                  </a:rPr>
                  <a:t>The characteristic polynomial: </a:t>
                </a:r>
                <a14:m>
                  <m:oMath xmlns:m="http://schemas.openxmlformats.org/officeDocument/2006/math">
                    <m:r>
                      <m:rPr>
                        <m:sty m:val="p"/>
                      </m:rPr>
                      <a:rPr lang="en-US" sz="1400" kern="1200">
                        <a:solidFill>
                          <a:schemeClr val="tx1"/>
                        </a:solidFill>
                        <a:effectLst/>
                        <a:latin typeface="Cambria Math" panose="02040503050406030204" pitchFamily="18" charset="0"/>
                      </a:rPr>
                      <m:t>det</m:t>
                    </m:r>
                    <m:d>
                      <m:dPr>
                        <m:ctrlPr>
                          <a:rPr lang="en-SG" sz="1400" i="1" kern="1200">
                            <a:solidFill>
                              <a:schemeClr val="tx1"/>
                            </a:solidFill>
                            <a:effectLst/>
                            <a:latin typeface="Cambria Math" panose="02040503050406030204" pitchFamily="18" charset="0"/>
                          </a:rPr>
                        </m:ctrlPr>
                      </m:dPr>
                      <m:e>
                        <m:r>
                          <a:rPr lang="en-US" sz="1400" i="1" kern="1200">
                            <a:solidFill>
                              <a:schemeClr val="tx1"/>
                            </a:solidFill>
                            <a:effectLst/>
                            <a:latin typeface="Cambria Math" panose="02040503050406030204" pitchFamily="18" charset="0"/>
                          </a:rPr>
                          <m:t>𝐴</m:t>
                        </m:r>
                        <m:r>
                          <a:rPr lang="en-US" sz="1400" i="1" kern="1200">
                            <a:solidFill>
                              <a:schemeClr val="tx1"/>
                            </a:solidFill>
                            <a:effectLst/>
                            <a:latin typeface="Cambria Math" panose="02040503050406030204" pitchFamily="18" charset="0"/>
                          </a:rPr>
                          <m:t>−</m:t>
                        </m:r>
                        <m:r>
                          <a:rPr lang="en-US" sz="1400" i="1" kern="1200">
                            <a:solidFill>
                              <a:schemeClr val="tx1"/>
                            </a:solidFill>
                            <a:effectLst/>
                            <a:latin typeface="Cambria Math" panose="02040503050406030204" pitchFamily="18" charset="0"/>
                          </a:rPr>
                          <m:t>𝜆</m:t>
                        </m:r>
                        <m:r>
                          <a:rPr lang="en-US" sz="1400" i="1" kern="1200">
                            <a:solidFill>
                              <a:schemeClr val="tx1"/>
                            </a:solidFill>
                            <a:effectLst/>
                            <a:latin typeface="Cambria Math" panose="02040503050406030204" pitchFamily="18" charset="0"/>
                          </a:rPr>
                          <m:t>𝐼</m:t>
                        </m:r>
                      </m:e>
                    </m:d>
                  </m:oMath>
                </a14:m>
                <a:r>
                  <a:rPr lang="en-SG" sz="1400" kern="1200" dirty="0">
                    <a:solidFill>
                      <a:schemeClr val="tx1"/>
                    </a:solidFill>
                    <a:effectLst/>
                    <a:latin typeface="Arial" panose="020B0604020202020204" pitchFamily="34" charset="0"/>
                    <a:cs typeface="Arial" panose="020B0604020202020204" pitchFamily="34" charset="0"/>
                  </a:rPr>
                  <a:t>.</a:t>
                </a:r>
              </a:p>
              <a:p>
                <a:pPr lvl="1">
                  <a:lnSpc>
                    <a:spcPct val="120000"/>
                  </a:lnSpc>
                  <a:spcBef>
                    <a:spcPts val="0"/>
                  </a:spcBef>
                  <a:buFont typeface="Wingdings" pitchFamily="2" charset="2"/>
                  <a:buChar char="ü"/>
                </a:pPr>
                <a:r>
                  <a:rPr lang="en-SG" sz="1400" kern="1200" dirty="0">
                    <a:solidFill>
                      <a:schemeClr val="tx1"/>
                    </a:solidFill>
                    <a:effectLst/>
                    <a:latin typeface="Arial" panose="020B0604020202020204" pitchFamily="34" charset="0"/>
                    <a:cs typeface="Arial" panose="020B0604020202020204" pitchFamily="34" charset="0"/>
                  </a:rPr>
                  <a:t>For similar matrices, </a:t>
                </a:r>
                <a14:m>
                  <m:oMath xmlns:m="http://schemas.openxmlformats.org/officeDocument/2006/math">
                    <m:r>
                      <a:rPr lang="en-SG" sz="1400" i="1" smtClean="0">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400" smtClean="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𝐴</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r>
                  <a:rPr lang="en-US" sz="1400" dirty="0">
                    <a:effectLst/>
                    <a:latin typeface="Arial" panose="020B0604020202020204" pitchFamily="34" charset="0"/>
                    <a:ea typeface="DengXian" panose="02010600030101010101" pitchFamily="2" charset="-122"/>
                    <a:cs typeface="Arial" panose="020B0604020202020204" pitchFamily="34" charset="0"/>
                  </a:rPr>
                  <a:t>=</a:t>
                </a:r>
                <a:r>
                  <a:rPr lang="en-SG" sz="1400" dirty="0">
                    <a:effectLst/>
                    <a:latin typeface="Arial" panose="020B0604020202020204" pitchFamily="34" charset="0"/>
                    <a:ea typeface="DengXian" panose="02010600030101010101" pitchFamily="2" charset="-122"/>
                    <a:cs typeface="Arial" panose="020B0604020202020204" pitchFamily="34" charset="0"/>
                  </a:rPr>
                  <a:t> </a:t>
                </a:r>
                <a14:m>
                  <m:oMath xmlns:m="http://schemas.openxmlformats.org/officeDocument/2006/math">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r>
                          <a:rPr lang="en-US" sz="1400">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endParaRPr lang="en-SG" sz="1400" dirty="0">
                  <a:effectLst/>
                  <a:latin typeface="Arial" panose="020B0604020202020204" pitchFamily="34" charset="0"/>
                  <a:ea typeface="DengXian" panose="02010600030101010101" pitchFamily="2" charset="-122"/>
                  <a:cs typeface="Arial" panose="020B0604020202020204" pitchFamily="34" charset="0"/>
                </a:endParaRPr>
              </a:p>
              <a:p>
                <a:pPr lvl="1">
                  <a:lnSpc>
                    <a:spcPct val="120000"/>
                  </a:lnSpc>
                  <a:spcBef>
                    <a:spcPts val="0"/>
                  </a:spcBef>
                  <a:buFont typeface="Wingdings" pitchFamily="2" charset="2"/>
                  <a:buChar char="ü"/>
                </a:pPr>
                <a:r>
                  <a:rPr lang="en-SG" sz="1400" dirty="0">
                    <a:effectLst/>
                    <a:latin typeface="Arial" panose="020B0604020202020204" pitchFamily="34" charset="0"/>
                    <a:ea typeface="DengXian" panose="02010600030101010101" pitchFamily="2" charset="-122"/>
                    <a:cs typeface="Arial" panose="020B0604020202020204" pitchFamily="34" charset="0"/>
                  </a:rPr>
                  <a:t>So, they have the same characteristic polynomial, and consequently, the same eigenvalues.</a:t>
                </a:r>
              </a:p>
              <a:p>
                <a:pPr lvl="1">
                  <a:lnSpc>
                    <a:spcPct val="120000"/>
                  </a:lnSpc>
                  <a:spcBef>
                    <a:spcPts val="0"/>
                  </a:spcBef>
                  <a:buFont typeface="Wingdings" pitchFamily="2" charset="2"/>
                  <a:buChar char="ü"/>
                </a:pPr>
                <a:r>
                  <a:rPr lang="en-SG" sz="1400" dirty="0">
                    <a:effectLst/>
                    <a:latin typeface="Arial" panose="020B0604020202020204" pitchFamily="34" charset="0"/>
                    <a:ea typeface="DengXian" panose="02010600030101010101" pitchFamily="2" charset="-122"/>
                    <a:cs typeface="Arial" panose="020B0604020202020204" pitchFamily="34" charset="0"/>
                  </a:rPr>
                  <a:t>The dimensions of the eigenspaces are determined by the eigenvalues and the algebraic multiplicity of these eigenvalues. Since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have the same eigenvalues with the same algebraic multiplicity, the dimensions of their eigenspaces (the geometric multiplicity) are the same.</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Eigenvectors</a:t>
                </a:r>
                <a:endParaRPr lang="en-SG" sz="14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pPr>
                <a:r>
                  <a:rPr lang="en-SG" sz="1400" dirty="0">
                    <a:effectLst/>
                    <a:latin typeface="Arial" panose="020B0604020202020204" pitchFamily="34" charset="0"/>
                    <a:ea typeface="DengXian" panose="02010600030101010101" pitchFamily="2" charset="-122"/>
                    <a:cs typeface="Arial" panose="020B0604020202020204" pitchFamily="34" charset="0"/>
                  </a:rPr>
                  <a:t>While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have the same eigenvalues, their eigenvectors are not necessarily the same. This is because eigenvectors are directions that are invariant under the linear transformation represented by a matrix. Since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represent the same transformation under different bases, the "directions" in one base correspond to different "directions" in another. If </a:t>
                </a:r>
                <a14:m>
                  <m:oMath xmlns:m="http://schemas.openxmlformats.org/officeDocument/2006/math">
                    <m:r>
                      <a:rPr lang="en-US" sz="1400" b="1" i="1">
                        <a:effectLst/>
                        <a:latin typeface="Cambria Math" panose="02040503050406030204" pitchFamily="18" charset="0"/>
                        <a:ea typeface="DengXian" panose="02010600030101010101" pitchFamily="2" charset="-122"/>
                        <a:cs typeface="Times New Roman" panose="02020603050405020304" pitchFamily="18" charset="0"/>
                      </a:rPr>
                      <m:t>𝒗</m:t>
                    </m:r>
                  </m:oMath>
                </a14:m>
                <a:r>
                  <a:rPr lang="en-SG" sz="1400" dirty="0">
                    <a:effectLst/>
                    <a:latin typeface="Arial" panose="020B0604020202020204" pitchFamily="34" charset="0"/>
                    <a:ea typeface="DengXian" panose="02010600030101010101" pitchFamily="2" charset="-122"/>
                    <a:cs typeface="Arial" panose="020B0604020202020204" pitchFamily="34" charset="0"/>
                  </a:rPr>
                  <a:t> is an eigenvector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then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400" b="1" i="1">
                        <a:effectLst/>
                        <a:latin typeface="Cambria Math" panose="02040503050406030204" pitchFamily="18" charset="0"/>
                        <a:ea typeface="DengXian" panose="02010600030101010101" pitchFamily="2" charset="-122"/>
                        <a:cs typeface="Times New Roman" panose="02020603050405020304" pitchFamily="18" charset="0"/>
                      </a:rPr>
                      <m:t>𝒗</m:t>
                    </m:r>
                    <m:r>
                      <a:rPr lang="en-US" sz="1400" b="1"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sz="1400" dirty="0">
                    <a:effectLst/>
                    <a:latin typeface="Arial" panose="020B0604020202020204" pitchFamily="34" charset="0"/>
                    <a:ea typeface="DengXian" panose="02010600030101010101" pitchFamily="2" charset="-122"/>
                    <a:cs typeface="Arial" panose="020B0604020202020204" pitchFamily="34" charset="0"/>
                  </a:rPr>
                  <a:t>is the corresponding eigenvector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Hence, the change-of-basis matrix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 transforms eigenvectors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into eigenvectors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explaining why the eigenvectors are different for similar matrices.</a:t>
                </a: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SG"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A007CF2-9795-7E7F-CA4B-15324BAFF07C}"/>
                  </a:ext>
                </a:extLst>
              </p:cNvPr>
              <p:cNvSpPr>
                <a:spLocks noGrp="1" noRot="1" noChangeAspect="1" noMove="1" noResize="1" noEditPoints="1" noAdjustHandles="1" noChangeArrowheads="1" noChangeShapeType="1" noTextEdit="1"/>
              </p:cNvSpPr>
              <p:nvPr>
                <p:ph idx="1"/>
              </p:nvPr>
            </p:nvSpPr>
            <p:spPr>
              <a:xfrm>
                <a:off x="838200" y="1377969"/>
                <a:ext cx="10515600" cy="5128129"/>
              </a:xfrm>
              <a:blipFill>
                <a:blip r:embed="rId3"/>
                <a:stretch>
                  <a:fillRect l="-241" r="-121" b="-2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7789F8-EC23-BA8A-699D-39E8BC460584}"/>
              </a:ext>
            </a:extLst>
          </p:cNvPr>
          <p:cNvSpPr>
            <a:spLocks noGrp="1"/>
          </p:cNvSpPr>
          <p:nvPr>
            <p:ph type="sldNum" sz="quarter" idx="12"/>
          </p:nvPr>
        </p:nvSpPr>
        <p:spPr/>
        <p:txBody>
          <a:bodyPr/>
          <a:lstStyle/>
          <a:p>
            <a:fld id="{753F1077-7B91-4D11-8473-7F9D495CD0E2}" type="slidenum">
              <a:rPr lang="en-SG" smtClean="0"/>
              <a:t>12</a:t>
            </a:fld>
            <a:endParaRPr lang="en-SG"/>
          </a:p>
        </p:txBody>
      </p:sp>
    </p:spTree>
    <p:extLst>
      <p:ext uri="{BB962C8B-B14F-4D97-AF65-F5344CB8AC3E}">
        <p14:creationId xmlns:p14="http://schemas.microsoft.com/office/powerpoint/2010/main" val="328291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65BB-0DB5-6430-2C3A-3868A123378B}"/>
              </a:ext>
            </a:extLst>
          </p:cNvPr>
          <p:cNvSpPr>
            <a:spLocks noGrp="1"/>
          </p:cNvSpPr>
          <p:nvPr>
            <p:ph type="title"/>
          </p:nvPr>
        </p:nvSpPr>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Properties of Diagonal Matrices</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F04DCC-AC6C-13A2-6410-E1DA5EE8AACF}"/>
                  </a:ext>
                </a:extLst>
              </p:cNvPr>
              <p:cNvSpPr>
                <a:spLocks noGrp="1"/>
              </p:cNvSpPr>
              <p:nvPr>
                <p:ph idx="1"/>
              </p:nvPr>
            </p:nvSpPr>
            <p:spPr>
              <a:xfrm>
                <a:off x="546265" y="1605364"/>
                <a:ext cx="7301841" cy="4656921"/>
              </a:xfrm>
            </p:spPr>
            <p:txBody>
              <a:bodyPr>
                <a:normAutofit/>
              </a:bodyPr>
              <a:lstStyle/>
              <a:p>
                <a:pPr marR="0" algn="l" defTabSz="2438338" rtl="0" fontAlgn="auto" latinLnBrk="0" hangingPunct="0">
                  <a:lnSpc>
                    <a:spcPct val="100000"/>
                  </a:lnSpc>
                  <a:spcBef>
                    <a:spcPts val="0"/>
                  </a:spcBef>
                  <a:buClrTx/>
                  <a:buSzTx/>
                  <a:tabLst/>
                </a:pPr>
                <a:r>
                  <a:rPr lang="en-US" sz="2400" dirty="0">
                    <a:solidFill>
                      <a:srgbClr val="000000"/>
                    </a:solidFill>
                    <a:latin typeface="Arial" panose="020B0604020202020204" pitchFamily="34" charset="0"/>
                    <a:ea typeface="+mj-ea"/>
                    <a:cs typeface="Arial" panose="020B0604020202020204" pitchFamily="34" charset="0"/>
                    <a:sym typeface="Calibri"/>
                  </a:rPr>
                  <a:t>Summary of properties of diagonal matrices</a:t>
                </a:r>
              </a:p>
              <a:p>
                <a:pPr marL="971550" lvl="1" indent="-514350" defTabSz="2438338" hangingPunct="0">
                  <a:lnSpc>
                    <a:spcPct val="120000"/>
                  </a:lnSpc>
                  <a:spcBef>
                    <a:spcPts val="0"/>
                  </a:spcBef>
                  <a:buFont typeface="+mj-lt"/>
                  <a:buAutoNum type="arabicParenR"/>
                </a:pPr>
                <a:r>
                  <a:rPr kumimoji="0" lang="en-US" sz="20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Calibri"/>
                  </a:rPr>
                  <a:t>Eigenvalues: diagonal elements</a:t>
                </a:r>
              </a:p>
              <a:p>
                <a:pPr marL="971550" lvl="1" indent="-514350" defTabSz="2438338" hangingPunct="0">
                  <a:lnSpc>
                    <a:spcPct val="120000"/>
                  </a:lnSpc>
                  <a:spcBef>
                    <a:spcPts val="0"/>
                  </a:spcBef>
                  <a:buFont typeface="+mj-lt"/>
                  <a:buAutoNum type="arabicParenR"/>
                </a:pPr>
                <a:r>
                  <a:rPr kumimoji="0" lang="en-US" sz="20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Calibri"/>
                  </a:rPr>
                  <a:t>Determinant: product of diagonal entries</a:t>
                </a: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Rank: number of non-zero entries on the diagonal</a:t>
                </a: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Multiplication of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and a diagonal matrix </a:t>
                </a:r>
                <a14:m>
                  <m:oMath xmlns:m="http://schemas.openxmlformats.org/officeDocument/2006/math">
                    <m:r>
                      <a:rPr lang="en-US" sz="2000" b="0" i="1" smtClean="0">
                        <a:latin typeface="Cambria Math" panose="02040503050406030204" pitchFamily="18" charset="0"/>
                        <a:ea typeface="Cambria Math" panose="02040503050406030204" pitchFamily="18" charset="0"/>
                      </a:rPr>
                      <m:t>𝐷</m:t>
                    </m:r>
                  </m:oMath>
                </a14:m>
                <a:r>
                  <a:rPr lang="en-US" sz="2000" dirty="0">
                    <a:latin typeface="Arial" panose="020B0604020202020204" pitchFamily="34" charset="0"/>
                    <a:cs typeface="Arial" panose="020B0604020202020204" pitchFamily="34" charset="0"/>
                  </a:rPr>
                  <a:t> </a:t>
                </a:r>
              </a:p>
              <a:p>
                <a:pPr lvl="2" defTabSz="2438338" hangingPunct="0">
                  <a:lnSpc>
                    <a:spcPct val="120000"/>
                  </a:lnSpc>
                  <a:spcBef>
                    <a:spcPts val="0"/>
                  </a:spcBef>
                  <a:buFont typeface="Courier New" panose="02070309020205020404" pitchFamily="49" charset="0"/>
                  <a:buChar char="o"/>
                </a:pPr>
                <a14:m>
                  <m:oMath xmlns:m="http://schemas.openxmlformats.org/officeDocument/2006/math">
                    <m:r>
                      <a:rPr lang="en-US" sz="1600" b="0" i="1" smtClean="0">
                        <a:latin typeface="Cambria Math" panose="02040503050406030204" pitchFamily="18" charset="0"/>
                        <a:ea typeface="Cambria Math" panose="02040503050406030204" pitchFamily="18" charset="0"/>
                      </a:rPr>
                      <m:t>𝐷𝐴</m:t>
                    </m:r>
                  </m:oMath>
                </a14:m>
                <a:r>
                  <a:rPr lang="en-US" sz="1600" dirty="0">
                    <a:latin typeface="Arial" panose="020B0604020202020204" pitchFamily="34" charset="0"/>
                    <a:cs typeface="Arial" panose="020B0604020202020204" pitchFamily="34" charset="0"/>
                  </a:rPr>
                  <a:t>: each row is multiplied by the corresponding entry in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latin typeface="Arial" panose="020B0604020202020204" pitchFamily="34" charset="0"/>
                  <a:cs typeface="Arial" panose="020B0604020202020204" pitchFamily="34" charset="0"/>
                </a:endParaRPr>
              </a:p>
              <a:p>
                <a:pPr lvl="2" defTabSz="2438338" hangingPunct="0">
                  <a:lnSpc>
                    <a:spcPct val="120000"/>
                  </a:lnSpc>
                  <a:spcBef>
                    <a:spcPts val="0"/>
                  </a:spcBef>
                  <a:buFont typeface="Courier New" panose="02070309020205020404" pitchFamily="49" charset="0"/>
                  <a:buChar char="o"/>
                </a:pPr>
                <a14:m>
                  <m:oMath xmlns:m="http://schemas.openxmlformats.org/officeDocument/2006/math">
                    <m:r>
                      <a:rPr lang="en-US" sz="1600" b="0" i="1" smtClean="0">
                        <a:latin typeface="Cambria Math" panose="02040503050406030204" pitchFamily="18" charset="0"/>
                        <a:ea typeface="Cambria Math" panose="02040503050406030204" pitchFamily="18" charset="0"/>
                      </a:rPr>
                      <m:t>𝐴𝐷</m:t>
                    </m:r>
                  </m:oMath>
                </a14:m>
                <a:r>
                  <a:rPr lang="en-US" sz="1600" dirty="0">
                    <a:latin typeface="Arial" panose="020B0604020202020204" pitchFamily="34" charset="0"/>
                    <a:cs typeface="Arial" panose="020B0604020202020204" pitchFamily="34" charset="0"/>
                  </a:rPr>
                  <a:t>: each column is multiplied by the corresponding entry in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latin typeface="Arial" panose="020B0604020202020204" pitchFamily="34" charset="0"/>
                  <a:cs typeface="Arial" panose="020B0604020202020204" pitchFamily="34" charset="0"/>
                </a:endParaRP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The matrix’s inverse is reciprocal of diagonal elements</a:t>
                </a: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Product of diagonal matrixes are easy to compute.</a:t>
                </a:r>
              </a:p>
              <a:p>
                <a:endParaRPr lang="en-US" sz="24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6F04DCC-AC6C-13A2-6410-E1DA5EE8AACF}"/>
                  </a:ext>
                </a:extLst>
              </p:cNvPr>
              <p:cNvSpPr>
                <a:spLocks noGrp="1" noRot="1" noChangeAspect="1" noMove="1" noResize="1" noEditPoints="1" noAdjustHandles="1" noChangeArrowheads="1" noChangeShapeType="1" noTextEdit="1"/>
              </p:cNvSpPr>
              <p:nvPr>
                <p:ph idx="1"/>
              </p:nvPr>
            </p:nvSpPr>
            <p:spPr>
              <a:xfrm>
                <a:off x="546265" y="1605364"/>
                <a:ext cx="7301841" cy="4656921"/>
              </a:xfrm>
              <a:blipFill>
                <a:blip r:embed="rId2"/>
                <a:stretch>
                  <a:fillRect l="-1217" t="-1090" r="-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FFFD1AC-DA74-20A2-8145-BE2C511CFB9F}"/>
              </a:ext>
            </a:extLst>
          </p:cNvPr>
          <p:cNvSpPr>
            <a:spLocks noGrp="1"/>
          </p:cNvSpPr>
          <p:nvPr>
            <p:ph type="sldNum" sz="quarter" idx="12"/>
          </p:nvPr>
        </p:nvSpPr>
        <p:spPr/>
        <p:txBody>
          <a:bodyPr/>
          <a:lstStyle/>
          <a:p>
            <a:fld id="{753F1077-7B91-4D11-8473-7F9D495CD0E2}" type="slidenum">
              <a:rPr lang="en-SG" smtClean="0"/>
              <a:t>13</a:t>
            </a:fld>
            <a:endParaRPr lang="en-SG"/>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35E04E5A-9DFD-861D-5DA9-4217D5E81B16}"/>
                  </a:ext>
                </a:extLst>
              </p:cNvPr>
              <p:cNvSpPr txBox="1">
                <a:spLocks/>
              </p:cNvSpPr>
              <p:nvPr/>
            </p:nvSpPr>
            <p:spPr>
              <a:xfrm>
                <a:off x="7944592" y="1605364"/>
                <a:ext cx="3859482" cy="44862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438338" hangingPunct="0">
                  <a:lnSpc>
                    <a:spcPct val="110000"/>
                  </a:lnSpc>
                  <a:spcBef>
                    <a:spcPts val="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ea typeface="Cambria Math" panose="02040503050406030204" pitchFamily="18" charset="0"/>
                              </a:rPr>
                            </m:ctrlPr>
                          </m:mPr>
                          <m:m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11</m:t>
                                  </m:r>
                                </m:sub>
                              </m:sSub>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𝑛</m:t>
                                  </m:r>
                                </m:sub>
                              </m:sSub>
                            </m:e>
                          </m:mr>
                          <m:mr>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𝑛𝑛</m:t>
                                  </m:r>
                                </m:sub>
                              </m:sSub>
                            </m:e>
                          </m:mr>
                        </m:m>
                      </m:e>
                    </m:d>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ea typeface="Cambria Math" panose="02040503050406030204" pitchFamily="18" charset="0"/>
                              </a:rPr>
                            </m:ctrlPr>
                          </m:mPr>
                          <m:m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1</m:t>
                                  </m:r>
                                </m:sub>
                              </m:sSub>
                            </m:e>
                            <m:e>
                              <m:r>
                                <a:rPr lang="en-US" sz="2000" b="0" i="1" smtClean="0">
                                  <a:latin typeface="Cambria Math" panose="02040503050406030204" pitchFamily="18" charset="0"/>
                                  <a:ea typeface="Cambria Math" panose="02040503050406030204" pitchFamily="18" charset="0"/>
                                </a:rPr>
                                <m:t>⋯</m:t>
                              </m:r>
                            </m:e>
                            <m:e>
                              <m:r>
                                <a:rPr lang="en-US" sz="200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mr>
                          <m:mr>
                            <m:e>
                              <m:r>
                                <a:rPr lang="en-US" sz="200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e>
                          </m:mr>
                        </m:m>
                      </m:e>
                    </m:d>
                  </m:oMath>
                </a14:m>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b="0" i="1" dirty="0">
                  <a:latin typeface="Cambria Math" panose="02040503050406030204" pitchFamily="18" charset="0"/>
                  <a:ea typeface="Cambria Math" panose="02040503050406030204" pitchFamily="18" charset="0"/>
                </a:endParaRPr>
              </a:p>
              <a:p>
                <a:pPr marL="0" indent="0" defTabSz="2438338" hangingPunct="0">
                  <a:lnSpc>
                    <a:spcPct val="110000"/>
                  </a:lnSpc>
                  <a:spcBef>
                    <a:spcPts val="0"/>
                  </a:spcBef>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𝐷𝐴</m:t>
                    </m:r>
                    <m:r>
                      <a:rPr lang="en-US" sz="2000" b="0" i="1" smtClean="0">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𝑛</m:t>
                                  </m:r>
                                </m:sub>
                              </m:sSub>
                            </m:e>
                          </m:mr>
                        </m:m>
                      </m:e>
                    </m:d>
                    <m:r>
                      <a:rPr lang="en-US" sz="2000" i="1">
                        <a:latin typeface="Cambria Math" panose="02040503050406030204" pitchFamily="18" charset="0"/>
                        <a:ea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oMath>
                </a14:m>
                <a:endParaRPr lang="en-US" sz="2000" dirty="0">
                  <a:ea typeface="Cambria Math" panose="02040503050406030204" pitchFamily="18" charset="0"/>
                </a:endParaRPr>
              </a:p>
              <a:p>
                <a:pPr marL="0" indent="0" defTabSz="2438338" hangingPunct="0">
                  <a:lnSpc>
                    <a:spcPct val="110000"/>
                  </a:lnSpc>
                  <a:spcBef>
                    <a:spcPts val="0"/>
                  </a:spcBef>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b="0" i="1" dirty="0">
                  <a:latin typeface="Cambria Math" panose="02040503050406030204" pitchFamily="18" charset="0"/>
                  <a:ea typeface="Cambria Math" panose="02040503050406030204" pitchFamily="18" charset="0"/>
                </a:endParaRPr>
              </a:p>
              <a:p>
                <a:pPr marL="0" indent="0" defTabSz="2438338" hangingPunct="0">
                  <a:lnSpc>
                    <a:spcPct val="110000"/>
                  </a:lnSpc>
                  <a:spcBef>
                    <a:spcPts val="0"/>
                  </a:spcBef>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𝐴𝐷</m:t>
                    </m:r>
                    <m:r>
                      <a:rPr lang="en-US" sz="2000" b="0" i="1" smtClean="0">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oMath>
                </a14:m>
                <a:r>
                  <a:rPr lang="en-US" sz="2000" dirty="0">
                    <a:ea typeface="Cambria Math" panose="02040503050406030204" pitchFamily="18"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𝑛</m:t>
                                  </m:r>
                                </m:sub>
                              </m:sSub>
                            </m:e>
                          </m:mr>
                        </m:m>
                      </m:e>
                    </m:d>
                    <m:r>
                      <a:rPr lang="en-US" sz="2000" i="1">
                        <a:latin typeface="Cambria Math" panose="02040503050406030204" pitchFamily="18" charset="0"/>
                        <a:ea typeface="Cambria Math" panose="02040503050406030204" pitchFamily="18" charset="0"/>
                      </a:rPr>
                      <m:t> </m:t>
                    </m:r>
                  </m:oMath>
                </a14:m>
                <a:endParaRPr lang="en-US" sz="2000" dirty="0">
                  <a:ea typeface="Cambria Math" panose="02040503050406030204" pitchFamily="18" charset="0"/>
                </a:endParaRPr>
              </a:p>
              <a:p>
                <a:pPr marL="0" indent="0" defTabSz="2438338" hangingPunct="0">
                  <a:lnSpc>
                    <a:spcPct val="110000"/>
                  </a:lnSpc>
                  <a:spcBef>
                    <a:spcPts val="0"/>
                  </a:spcBef>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oMath>
                  </m:oMathPara>
                </a14:m>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dirty="0">
                  <a:latin typeface="Arial" panose="020B0604020202020204" pitchFamily="34" charset="0"/>
                  <a:cs typeface="Arial" panose="020B0604020202020204" pitchFamily="34" charset="0"/>
                </a:endParaRPr>
              </a:p>
            </p:txBody>
          </p:sp>
        </mc:Choice>
        <mc:Fallback>
          <p:sp>
            <p:nvSpPr>
              <p:cNvPr id="6" name="Content Placeholder 2">
                <a:extLst>
                  <a:ext uri="{FF2B5EF4-FFF2-40B4-BE49-F238E27FC236}">
                    <a16:creationId xmlns:a16="http://schemas.microsoft.com/office/drawing/2014/main" id="{35E04E5A-9DFD-861D-5DA9-4217D5E81B16}"/>
                  </a:ext>
                </a:extLst>
              </p:cNvPr>
              <p:cNvSpPr txBox="1">
                <a:spLocks noRot="1" noChangeAspect="1" noMove="1" noResize="1" noEditPoints="1" noAdjustHandles="1" noChangeArrowheads="1" noChangeShapeType="1" noTextEdit="1"/>
              </p:cNvSpPr>
              <p:nvPr/>
            </p:nvSpPr>
            <p:spPr>
              <a:xfrm>
                <a:off x="7944592" y="1605364"/>
                <a:ext cx="3859482" cy="4486275"/>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30291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6639-9539-2478-E0D4-29215CF04F57}"/>
              </a:ext>
            </a:extLst>
          </p:cNvPr>
          <p:cNvSpPr>
            <a:spLocks noGrp="1"/>
          </p:cNvSpPr>
          <p:nvPr>
            <p:ph type="title"/>
          </p:nvPr>
        </p:nvSpPr>
        <p:spPr>
          <a:xfrm>
            <a:off x="838200" y="281998"/>
            <a:ext cx="10515600" cy="1024288"/>
          </a:xfrm>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Diagonalize a Matrix</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B33621-C0B6-45CE-F80F-DE5C5F226AD3}"/>
                  </a:ext>
                </a:extLst>
              </p:cNvPr>
              <p:cNvSpPr>
                <a:spLocks noGrp="1"/>
              </p:cNvSpPr>
              <p:nvPr>
                <p:ph idx="1"/>
              </p:nvPr>
            </p:nvSpPr>
            <p:spPr>
              <a:xfrm>
                <a:off x="522514" y="1211284"/>
                <a:ext cx="11091554" cy="5510192"/>
              </a:xfrm>
            </p:spPr>
            <p:txBody>
              <a:bodyPr>
                <a:normAutofit fontScale="62500" lnSpcReduction="20000"/>
              </a:bodyPr>
              <a:lstStyle/>
              <a:p>
                <a:pPr>
                  <a:lnSpc>
                    <a:spcPct val="120000"/>
                  </a:lnSpc>
                  <a:spcBef>
                    <a:spcPts val="0"/>
                  </a:spcBef>
                </a:pPr>
                <a:r>
                  <a:rPr lang="en-US" dirty="0">
                    <a:latin typeface="Arial" panose="020B0604020202020204" pitchFamily="34" charset="0"/>
                    <a:cs typeface="Arial" panose="020B0604020202020204" pitchFamily="34" charset="0"/>
                  </a:rPr>
                  <a:t>Definition (diagonalization theorem)</a:t>
                </a:r>
              </a:p>
              <a:p>
                <a:pPr lvl="1">
                  <a:lnSpc>
                    <a:spcPct val="120000"/>
                  </a:lnSpc>
                  <a:spcBef>
                    <a:spcPts val="0"/>
                  </a:spcBef>
                  <a:buFont typeface="Courier New" panose="02070309020205020404" pitchFamily="49" charset="0"/>
                  <a:buChar char="o"/>
                </a:pPr>
                <a14:m>
                  <m:oMath xmlns:m="http://schemas.openxmlformats.org/officeDocument/2006/math">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𝑛</m:t>
                    </m:r>
                    <m:r>
                      <a:rPr lang="en-US" sz="2600" i="1">
                        <a:latin typeface="Cambria Math" panose="02040503050406030204" pitchFamily="18" charset="0"/>
                        <a:ea typeface="Cambria Math" panose="02040503050406030204" pitchFamily="18" charset="0"/>
                      </a:rPr>
                      <m:t> </m:t>
                    </m:r>
                    <m:r>
                      <m:rPr>
                        <m:sty m:val="p"/>
                      </m:rPr>
                      <a:rPr lang="en-US" sz="2600" b="0" i="0" smtClean="0">
                        <a:latin typeface="Cambria Math" panose="02040503050406030204" pitchFamily="18" charset="0"/>
                        <a:ea typeface="Cambria Math" panose="02040503050406030204" pitchFamily="18" charset="0"/>
                      </a:rPr>
                      <m:t>m</m:t>
                    </m:r>
                  </m:oMath>
                </a14:m>
                <a:r>
                  <a:rPr lang="en-US" sz="2600" dirty="0">
                    <a:latin typeface="Arial" panose="020B0604020202020204" pitchFamily="34" charset="0"/>
                    <a:cs typeface="Arial" panose="020B0604020202020204" pitchFamily="34" charset="0"/>
                  </a:rPr>
                  <a:t>atrix </a:t>
                </a:r>
                <a14:m>
                  <m:oMath xmlns:m="http://schemas.openxmlformats.org/officeDocument/2006/math">
                    <m:r>
                      <a:rPr lang="en-US" sz="2600" i="1" smtClean="0">
                        <a:latin typeface="Cambria Math" panose="02040503050406030204" pitchFamily="18" charset="0"/>
                        <a:ea typeface="Cambria Math" panose="02040503050406030204" pitchFamily="18" charset="0"/>
                      </a:rPr>
                      <m:t>𝐴</m:t>
                    </m:r>
                  </m:oMath>
                </a14:m>
                <a:r>
                  <a:rPr lang="en-US" sz="2600" dirty="0">
                    <a:latin typeface="Arial" panose="020B0604020202020204" pitchFamily="34" charset="0"/>
                    <a:cs typeface="Arial" panose="020B0604020202020204" pitchFamily="34" charset="0"/>
                  </a:rPr>
                  <a:t> is diagonalizable if and only if </a:t>
                </a:r>
                <a14:m>
                  <m:oMath xmlns:m="http://schemas.openxmlformats.org/officeDocument/2006/math">
                    <m:r>
                      <a:rPr lang="en-US" sz="2600" i="1">
                        <a:latin typeface="Cambria Math" panose="02040503050406030204" pitchFamily="18" charset="0"/>
                        <a:ea typeface="Cambria Math" panose="02040503050406030204" pitchFamily="18" charset="0"/>
                      </a:rPr>
                      <m:t>𝐴</m:t>
                    </m:r>
                  </m:oMath>
                </a14:m>
                <a:r>
                  <a:rPr lang="en-US" sz="2600" dirty="0">
                    <a:latin typeface="Arial" panose="020B0604020202020204" pitchFamily="34" charset="0"/>
                    <a:cs typeface="Arial" panose="020B0604020202020204" pitchFamily="34" charset="0"/>
                  </a:rPr>
                  <a:t> has </a:t>
                </a:r>
                <a14:m>
                  <m:oMath xmlns:m="http://schemas.openxmlformats.org/officeDocument/2006/math">
                    <m:r>
                      <a:rPr lang="en-US" sz="2600" b="0" i="1" smtClean="0">
                        <a:latin typeface="Cambria Math" panose="02040503050406030204" pitchFamily="18" charset="0"/>
                        <a:ea typeface="Cambria Math" panose="02040503050406030204" pitchFamily="18" charset="0"/>
                      </a:rPr>
                      <m:t>𝑛</m:t>
                    </m:r>
                  </m:oMath>
                </a14:m>
                <a:r>
                  <a:rPr lang="en-US" sz="2600" dirty="0">
                    <a:latin typeface="Arial" panose="020B0604020202020204" pitchFamily="34" charset="0"/>
                    <a:cs typeface="Arial" panose="020B0604020202020204" pitchFamily="34" charset="0"/>
                  </a:rPr>
                  <a:t> linearly independent eigenvectors</a:t>
                </a:r>
              </a:p>
              <a:p>
                <a:pPr lvl="1">
                  <a:lnSpc>
                    <a:spcPct val="120000"/>
                  </a:lnSpc>
                  <a:spcBef>
                    <a:spcPts val="0"/>
                  </a:spcBef>
                  <a:buFont typeface="Courier New" panose="02070309020205020404" pitchFamily="49" charset="0"/>
                  <a:buChar char="o"/>
                </a:pPr>
                <a:r>
                  <a:rPr lang="en-US" sz="2600" dirty="0">
                    <a:latin typeface="Arial" panose="020B0604020202020204" pitchFamily="34" charset="0"/>
                    <a:cs typeface="Arial" panose="020B0604020202020204" pitchFamily="34" charset="0"/>
                  </a:rPr>
                  <a:t>The diagonalization formula is: </a:t>
                </a:r>
                <a14:m>
                  <m:oMath xmlns:m="http://schemas.openxmlformats.org/officeDocument/2006/math">
                    <m:r>
                      <a:rPr lang="en-US" sz="2600" i="1" smtClean="0">
                        <a:latin typeface="Cambria Math" panose="02040503050406030204" pitchFamily="18" charset="0"/>
                        <a:ea typeface="Cambria Math" panose="02040503050406030204" pitchFamily="18" charset="0"/>
                      </a:rPr>
                      <m:t>𝐴</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𝑃𝐷</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−1</m:t>
                        </m:r>
                      </m:sup>
                    </m:sSup>
                  </m:oMath>
                </a14:m>
                <a:r>
                  <a:rPr lang="en-US" sz="2600" dirty="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2600" i="1">
                        <a:latin typeface="Cambria Math" panose="02040503050406030204" pitchFamily="18" charset="0"/>
                        <a:ea typeface="Cambria Math" panose="02040503050406030204" pitchFamily="18" charset="0"/>
                      </a:rPr>
                      <m:t>𝐴𝑃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𝑃𝐷</m:t>
                    </m:r>
                  </m:oMath>
                </a14:m>
                <a:endParaRPr lang="en-US" sz="2600" dirty="0">
                  <a:latin typeface="Arial" panose="020B0604020202020204" pitchFamily="34" charset="0"/>
                  <a:cs typeface="Arial" panose="020B0604020202020204" pitchFamily="34" charset="0"/>
                </a:endParaRPr>
              </a:p>
              <a:p>
                <a:pPr lvl="2">
                  <a:lnSpc>
                    <a:spcPct val="120000"/>
                  </a:lnSpc>
                  <a:spcBef>
                    <a:spcPts val="0"/>
                  </a:spcBef>
                </a:pPr>
                <a14:m>
                  <m:oMath xmlns:m="http://schemas.openxmlformats.org/officeDocument/2006/math">
                    <m:r>
                      <a:rPr lang="en-US" sz="2600" b="0" i="1" smtClean="0">
                        <a:latin typeface="Cambria Math" panose="02040503050406030204" pitchFamily="18" charset="0"/>
                        <a:ea typeface="Cambria Math" panose="02040503050406030204" pitchFamily="18" charset="0"/>
                      </a:rPr>
                      <m:t>𝑃</m:t>
                    </m:r>
                  </m:oMath>
                </a14:m>
                <a:r>
                  <a:rPr lang="en-US" sz="2600" dirty="0">
                    <a:latin typeface="Arial" panose="020B0604020202020204" pitchFamily="34" charset="0"/>
                    <a:cs typeface="Arial" panose="020B0604020202020204" pitchFamily="34" charset="0"/>
                  </a:rPr>
                  <a:t> contains </a:t>
                </a:r>
                <a14:m>
                  <m:oMath xmlns:m="http://schemas.openxmlformats.org/officeDocument/2006/math">
                    <m:r>
                      <a:rPr lang="en-US" sz="2600" b="0" i="1" smtClean="0">
                        <a:latin typeface="Cambria Math" panose="02040503050406030204" pitchFamily="18" charset="0"/>
                        <a:ea typeface="Cambria Math" panose="02040503050406030204" pitchFamily="18" charset="0"/>
                      </a:rPr>
                      <m:t>𝑛</m:t>
                    </m:r>
                  </m:oMath>
                </a14:m>
                <a:r>
                  <a:rPr lang="en-US" sz="2600" dirty="0">
                    <a:latin typeface="Arial" panose="020B0604020202020204" pitchFamily="34" charset="0"/>
                    <a:cs typeface="Arial" panose="020B0604020202020204" pitchFamily="34" charset="0"/>
                  </a:rPr>
                  <a:t> linearly independent columns which are the eigenvectors of </a:t>
                </a:r>
                <a14:m>
                  <m:oMath xmlns:m="http://schemas.openxmlformats.org/officeDocument/2006/math">
                    <m:r>
                      <a:rPr lang="en-US" sz="2600" i="1">
                        <a:latin typeface="Cambria Math" panose="02040503050406030204" pitchFamily="18" charset="0"/>
                        <a:ea typeface="Cambria Math" panose="02040503050406030204" pitchFamily="18" charset="0"/>
                      </a:rPr>
                      <m:t>𝐴</m:t>
                    </m:r>
                  </m:oMath>
                </a14:m>
                <a:endParaRPr lang="en-US" sz="2600" dirty="0">
                  <a:latin typeface="Arial" panose="020B0604020202020204" pitchFamily="34" charset="0"/>
                  <a:ea typeface="Cambria Math" panose="02040503050406030204" pitchFamily="18" charset="0"/>
                  <a:cs typeface="Arial" panose="020B0604020202020204" pitchFamily="34" charset="0"/>
                </a:endParaRPr>
              </a:p>
              <a:p>
                <a:pPr lvl="2">
                  <a:lnSpc>
                    <a:spcPct val="120000"/>
                  </a:lnSpc>
                  <a:spcBef>
                    <a:spcPts val="0"/>
                  </a:spcBef>
                </a:pPr>
                <a14:m>
                  <m:oMath xmlns:m="http://schemas.openxmlformats.org/officeDocument/2006/math">
                    <m:r>
                      <a:rPr lang="en-US" sz="2600" b="0" i="1" smtClean="0">
                        <a:latin typeface="Cambria Math" panose="02040503050406030204" pitchFamily="18" charset="0"/>
                        <a:ea typeface="Cambria Math" panose="02040503050406030204" pitchFamily="18" charset="0"/>
                      </a:rPr>
                      <m:t>𝐷</m:t>
                    </m:r>
                  </m:oMath>
                </a14:m>
                <a:r>
                  <a:rPr lang="en-US" sz="2600" dirty="0">
                    <a:latin typeface="Arial" panose="020B0604020202020204" pitchFamily="34" charset="0"/>
                    <a:cs typeface="Arial" panose="020B0604020202020204" pitchFamily="34" charset="0"/>
                  </a:rPr>
                  <a:t> is a diagonal matrix, whose elements are eigenvalues of A corresponding to the eigenvectors in </a:t>
                </a:r>
                <a14:m>
                  <m:oMath xmlns:m="http://schemas.openxmlformats.org/officeDocument/2006/math">
                    <m:r>
                      <a:rPr lang="en-US" sz="2600" i="1">
                        <a:latin typeface="Cambria Math" panose="02040503050406030204" pitchFamily="18" charset="0"/>
                        <a:ea typeface="Cambria Math" panose="02040503050406030204" pitchFamily="18" charset="0"/>
                      </a:rPr>
                      <m:t>𝑃</m:t>
                    </m:r>
                  </m:oMath>
                </a14:m>
                <a:endParaRPr lang="en-US" sz="2600" dirty="0">
                  <a:latin typeface="Arial" panose="020B0604020202020204" pitchFamily="34" charset="0"/>
                  <a:cs typeface="Arial" panose="020B0604020202020204" pitchFamily="34" charset="0"/>
                </a:endParaRPr>
              </a:p>
              <a:p>
                <a:pPr lvl="2">
                  <a:lnSpc>
                    <a:spcPct val="120000"/>
                  </a:lnSpc>
                  <a:spcBef>
                    <a:spcPts val="0"/>
                  </a:spcBef>
                </a:pPr>
                <a:r>
                  <a:rPr lang="en-US" sz="2600" b="0" dirty="0">
                    <a:latin typeface="Arial" panose="020B0604020202020204" pitchFamily="34" charset="0"/>
                    <a:ea typeface="Cambria Math" panose="02040503050406030204" pitchFamily="18" charset="0"/>
                    <a:cs typeface="Arial" panose="020B0604020202020204" pitchFamily="34" charset="0"/>
                  </a:rPr>
                  <a:t>The eigenvectors in</a:t>
                </a:r>
                <a:r>
                  <a:rPr lang="en-US" sz="2600" b="0" i="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600" b="0" i="1" smtClean="0">
                        <a:latin typeface="Cambria Math" panose="02040503050406030204" pitchFamily="18" charset="0"/>
                        <a:ea typeface="Cambria Math" panose="02040503050406030204" pitchFamily="18" charset="0"/>
                      </a:rPr>
                      <m:t>𝑃</m:t>
                    </m:r>
                  </m:oMath>
                </a14:m>
                <a:r>
                  <a:rPr lang="en-US" sz="2600" b="0" i="1" dirty="0">
                    <a:latin typeface="Arial" panose="020B0604020202020204" pitchFamily="34" charset="0"/>
                    <a:ea typeface="Cambria Math" panose="02040503050406030204" pitchFamily="18" charset="0"/>
                    <a:cs typeface="Arial" panose="020B0604020202020204" pitchFamily="34" charset="0"/>
                  </a:rPr>
                  <a:t> </a:t>
                </a:r>
                <a:r>
                  <a:rPr lang="en-US" sz="2600" b="0" dirty="0">
                    <a:latin typeface="Arial" panose="020B0604020202020204" pitchFamily="34" charset="0"/>
                    <a:ea typeface="Cambria Math" panose="02040503050406030204" pitchFamily="18" charset="0"/>
                    <a:cs typeface="Arial" panose="020B0604020202020204" pitchFamily="34" charset="0"/>
                  </a:rPr>
                  <a:t>form a basis o</a:t>
                </a:r>
                <a:r>
                  <a:rPr lang="en-US" sz="2600" b="0" i="1" dirty="0">
                    <a:latin typeface="Arial" panose="020B0604020202020204" pitchFamily="34" charset="0"/>
                    <a:ea typeface="Cambria Math" panose="02040503050406030204" pitchFamily="18" charset="0"/>
                    <a:cs typeface="Arial" panose="020B0604020202020204" pitchFamily="34" charset="0"/>
                  </a:rPr>
                  <a:t>f  </a:t>
                </a:r>
                <a14:m>
                  <m:oMath xmlns:m="http://schemas.openxmlformats.org/officeDocument/2006/math">
                    <m:sSup>
                      <m:sSupPr>
                        <m:ctrlPr>
                          <a:rPr lang="en-US" sz="2600" i="1">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𝑅</m:t>
                        </m:r>
                      </m:e>
                      <m:sup>
                        <m:r>
                          <a:rPr lang="en-US" sz="2600" b="0" i="1" smtClean="0">
                            <a:latin typeface="Cambria Math" panose="02040503050406030204" pitchFamily="18" charset="0"/>
                            <a:ea typeface="Cambria Math" panose="02040503050406030204" pitchFamily="18" charset="0"/>
                          </a:rPr>
                          <m:t>𝑛</m:t>
                        </m:r>
                      </m:sup>
                    </m:sSup>
                  </m:oMath>
                </a14:m>
                <a:endParaRPr lang="en-US" sz="2600"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Explain</a:t>
                </a:r>
              </a:p>
              <a:p>
                <a:pPr lvl="1">
                  <a:lnSpc>
                    <a:spcPct val="120000"/>
                  </a:lnSpc>
                  <a:spcBef>
                    <a:spcPts val="0"/>
                  </a:spcBef>
                </a:pPr>
                <a:r>
                  <a:rPr lang="en-US" sz="2600" dirty="0">
                    <a:latin typeface="Arial" panose="020B0604020202020204" pitchFamily="34" charset="0"/>
                    <a:cs typeface="Arial" panose="020B0604020202020204" pitchFamily="34" charset="0"/>
                  </a:rPr>
                  <a:t>If </a:t>
                </a:r>
                <a14:m>
                  <m:oMath xmlns:m="http://schemas.openxmlformats.org/officeDocument/2006/math">
                    <m:r>
                      <a:rPr lang="en-US" sz="2600" b="0" i="1" smtClean="0">
                        <a:latin typeface="Cambria Math" panose="02040503050406030204" pitchFamily="18" charset="0"/>
                        <a:ea typeface="Cambria Math" panose="02040503050406030204" pitchFamily="18" charset="0"/>
                      </a:rPr>
                      <m:t>𝑃</m:t>
                    </m:r>
                  </m:oMath>
                </a14:m>
                <a:r>
                  <a:rPr lang="en-US" sz="2600" dirty="0">
                    <a:latin typeface="Arial" panose="020B0604020202020204" pitchFamily="34" charset="0"/>
                    <a:cs typeface="Arial" panose="020B0604020202020204" pitchFamily="34" charset="0"/>
                  </a:rPr>
                  <a:t> is an </a:t>
                </a:r>
                <a14:m>
                  <m:oMath xmlns:m="http://schemas.openxmlformats.org/officeDocument/2006/math">
                    <m:r>
                      <a:rPr lang="en-US" sz="2600" i="1">
                        <a:latin typeface="Cambria Math" panose="02040503050406030204" pitchFamily="18" charset="0"/>
                        <a:ea typeface="Cambria Math" panose="02040503050406030204" pitchFamily="18" charset="0"/>
                      </a:rPr>
                      <m:t>𝑛</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𝑛</m:t>
                    </m:r>
                    <m:r>
                      <a:rPr lang="en-US" sz="2600" i="1">
                        <a:latin typeface="Cambria Math" panose="02040503050406030204" pitchFamily="18" charset="0"/>
                        <a:ea typeface="Cambria Math" panose="02040503050406030204" pitchFamily="18" charset="0"/>
                      </a:rPr>
                      <m:t> </m:t>
                    </m:r>
                    <m:r>
                      <m:rPr>
                        <m:sty m:val="p"/>
                      </m:rPr>
                      <a:rPr lang="en-US" sz="2600">
                        <a:latin typeface="Cambria Math" panose="02040503050406030204" pitchFamily="18" charset="0"/>
                        <a:ea typeface="Cambria Math" panose="02040503050406030204" pitchFamily="18" charset="0"/>
                      </a:rPr>
                      <m:t>m</m:t>
                    </m:r>
                  </m:oMath>
                </a14:m>
                <a:r>
                  <a:rPr lang="en-US" sz="2600" dirty="0">
                    <a:latin typeface="Arial" panose="020B0604020202020204" pitchFamily="34" charset="0"/>
                    <a:cs typeface="Arial" panose="020B0604020202020204" pitchFamily="34" charset="0"/>
                  </a:rPr>
                  <a:t>atrix, </a:t>
                </a:r>
                <a14:m>
                  <m:oMath xmlns:m="http://schemas.openxmlformats.org/officeDocument/2006/math">
                    <m:r>
                      <a:rPr lang="en-US" sz="2600" i="1">
                        <a:latin typeface="Cambria Math" panose="02040503050406030204" pitchFamily="18" charset="0"/>
                        <a:ea typeface="Cambria Math" panose="02040503050406030204" pitchFamily="18" charset="0"/>
                      </a:rPr>
                      <m:t>𝑃</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smtClean="0">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2</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𝑛</m:t>
                        </m:r>
                      </m:sub>
                    </m:sSub>
                    <m:r>
                      <a:rPr lang="en-US" sz="2600" b="0" i="0" smtClean="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cs typeface="Arial" panose="020B0604020202020204" pitchFamily="34" charset="0"/>
                  </a:rPr>
                  <a:t>, </a:t>
                </a:r>
                <a14:m>
                  <m:oMath xmlns:m="http://schemas.openxmlformats.org/officeDocument/2006/math">
                    <m:r>
                      <a:rPr lang="en-US" sz="2600" i="1" smtClean="0">
                        <a:latin typeface="Cambria Math" panose="02040503050406030204" pitchFamily="18" charset="0"/>
                        <a:ea typeface="Cambria Math" panose="02040503050406030204" pitchFamily="18" charset="0"/>
                      </a:rPr>
                      <m:t>𝐷</m:t>
                    </m:r>
                  </m:oMath>
                </a14:m>
                <a:r>
                  <a:rPr lang="en-US" sz="2600" dirty="0">
                    <a:latin typeface="Arial" panose="020B0604020202020204" pitchFamily="34" charset="0"/>
                    <a:cs typeface="Arial" panose="020B0604020202020204" pitchFamily="34" charset="0"/>
                  </a:rPr>
                  <a:t> is a diagonal matrix, </a:t>
                </a:r>
                <a14:m>
                  <m:oMath xmlns:m="http://schemas.openxmlformats.org/officeDocument/2006/math">
                    <m:r>
                      <a:rPr lang="en-US" sz="2600" i="1">
                        <a:latin typeface="Cambria Math" panose="02040503050406030204" pitchFamily="18" charset="0"/>
                        <a:ea typeface="Cambria Math" panose="02040503050406030204" pitchFamily="18" charset="0"/>
                      </a:rPr>
                      <m:t>𝐷</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m>
                          <m:mPr>
                            <m:mcs>
                              <m:mc>
                                <m:mcPr>
                                  <m:count m:val="3"/>
                                  <m:mcJc m:val="center"/>
                                </m:mcPr>
                              </m:mc>
                            </m:mcs>
                            <m:ctrlPr>
                              <a:rPr lang="en-US" sz="2600" i="1">
                                <a:latin typeface="Cambria Math" panose="02040503050406030204" pitchFamily="18" charset="0"/>
                                <a:ea typeface="Cambria Math" panose="02040503050406030204" pitchFamily="18" charset="0"/>
                              </a:rPr>
                            </m:ctrlPr>
                          </m:mPr>
                          <m:mr>
                            <m:e>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0</m:t>
                              </m:r>
                            </m:e>
                          </m:mr>
                          <m:mr>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mr>
                          <m:mr>
                            <m:e>
                              <m:r>
                                <a:rPr lang="en-US" sz="2600" i="1">
                                  <a:latin typeface="Cambria Math" panose="02040503050406030204" pitchFamily="18" charset="0"/>
                                  <a:ea typeface="Cambria Math" panose="02040503050406030204" pitchFamily="18" charset="0"/>
                                </a:rPr>
                                <m:t>0</m:t>
                              </m:r>
                            </m:e>
                            <m:e>
                              <m:r>
                                <a:rPr lang="en-US" sz="2600" i="1">
                                  <a:latin typeface="Cambria Math" panose="02040503050406030204" pitchFamily="18" charset="0"/>
                                  <a:ea typeface="Cambria Math" panose="02040503050406030204" pitchFamily="18" charset="0"/>
                                </a:rPr>
                                <m:t>⋯</m:t>
                              </m:r>
                            </m:e>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e>
                          </m:mr>
                        </m:m>
                      </m:e>
                    </m:d>
                  </m:oMath>
                </a14:m>
                <a:endParaRPr lang="en-US" sz="2600" dirty="0">
                  <a:latin typeface="Arial" panose="020B0604020202020204" pitchFamily="34" charset="0"/>
                  <a:cs typeface="Arial" panose="020B0604020202020204" pitchFamily="34" charset="0"/>
                </a:endParaRPr>
              </a:p>
              <a:p>
                <a:pPr lvl="1">
                  <a:lnSpc>
                    <a:spcPct val="120000"/>
                  </a:lnSpc>
                  <a:spcBef>
                    <a:spcPts val="0"/>
                  </a:spcBef>
                </a:pPr>
                <a14:m>
                  <m:oMath xmlns:m="http://schemas.openxmlformats.org/officeDocument/2006/math">
                    <m:r>
                      <a:rPr lang="en-US" sz="2600" i="1">
                        <a:latin typeface="Cambria Math" panose="02040503050406030204" pitchFamily="18" charset="0"/>
                        <a:ea typeface="Cambria Math" panose="02040503050406030204" pitchFamily="18" charset="0"/>
                      </a:rPr>
                      <m:t>𝐴𝑃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𝐴</m:t>
                    </m:r>
                    <m:d>
                      <m:dPr>
                        <m:begChr m:val="["/>
                        <m:endChr m:val="]"/>
                        <m:ctrlPr>
                          <a:rPr lang="en-US" sz="2600" i="1">
                            <a:latin typeface="Cambria Math" panose="02040503050406030204" pitchFamily="18" charset="0"/>
                            <a:ea typeface="Cambria Math" panose="02040503050406030204" pitchFamily="18" charset="0"/>
                          </a:rPr>
                        </m:ctrlPr>
                      </m:dPr>
                      <m:e>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r>
                          <m:rPr>
                            <m:nor/>
                          </m:rPr>
                          <a:rPr lang="en-US" sz="2600" dirty="0">
                            <a:latin typeface="Arial" panose="020B0604020202020204" pitchFamily="34" charset="0"/>
                            <a:ea typeface="Cambria Math" panose="02040503050406030204" pitchFamily="18" charset="0"/>
                            <a:cs typeface="Arial" panose="020B0604020202020204" pitchFamily="34" charset="0"/>
                          </a:rPr>
                          <m:t> </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e>
                    </m:d>
                    <m:r>
                      <a:rPr lang="en-US" sz="2600" b="0" i="0"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r>
                          <a:rPr lang="en-US" sz="2600" b="0" i="1" smtClean="0">
                            <a:latin typeface="Cambria Math" panose="02040503050406030204" pitchFamily="18" charset="0"/>
                            <a:ea typeface="Cambria Math" panose="02040503050406030204" pitchFamily="18" charset="0"/>
                          </a:rPr>
                          <m:t> </m:t>
                        </m:r>
                      </m:sub>
                    </m:sSub>
                    <m:r>
                      <a:rPr lang="en-US" sz="2600" i="1">
                        <a:latin typeface="Cambria Math" panose="02040503050406030204" pitchFamily="18" charset="0"/>
                        <a:ea typeface="Cambria Math" panose="02040503050406030204" pitchFamily="18" charset="0"/>
                      </a:rPr>
                      <m:t>𝐴</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endParaRPr lang="en-US" sz="2600" dirty="0">
                  <a:latin typeface="Arial" panose="020B0604020202020204" pitchFamily="34" charset="0"/>
                  <a:cs typeface="Arial" panose="020B0604020202020204" pitchFamily="34" charset="0"/>
                </a:endParaRPr>
              </a:p>
              <a:p>
                <a:pPr lvl="1">
                  <a:lnSpc>
                    <a:spcPct val="120000"/>
                  </a:lnSpc>
                  <a:spcBef>
                    <a:spcPts val="0"/>
                  </a:spcBef>
                </a:pPr>
                <a14:m>
                  <m:oMath xmlns:m="http://schemas.openxmlformats.org/officeDocument/2006/math">
                    <m:r>
                      <a:rPr lang="en-US" sz="2600" i="1">
                        <a:latin typeface="Cambria Math" panose="02040503050406030204" pitchFamily="18" charset="0"/>
                        <a:ea typeface="Cambria Math" panose="02040503050406030204" pitchFamily="18" charset="0"/>
                      </a:rPr>
                      <m:t>𝑃𝐷</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600" i="1">
                            <a:latin typeface="Cambria Math" panose="02040503050406030204" pitchFamily="18" charset="0"/>
                            <a:ea typeface="Cambria Math" panose="02040503050406030204" pitchFamily="18" charset="0"/>
                          </a:rPr>
                        </m:ctrlPr>
                      </m:dPr>
                      <m:e>
                        <m:m>
                          <m:mPr>
                            <m:mcs>
                              <m:mc>
                                <m:mcPr>
                                  <m:count m:val="3"/>
                                  <m:mcJc m:val="center"/>
                                </m:mcPr>
                              </m:mc>
                            </m:mcs>
                            <m:ctrlPr>
                              <a:rPr lang="en-US" sz="2600" i="1">
                                <a:latin typeface="Cambria Math" panose="02040503050406030204" pitchFamily="18" charset="0"/>
                                <a:ea typeface="Cambria Math" panose="02040503050406030204" pitchFamily="18" charset="0"/>
                              </a:rPr>
                            </m:ctrlPr>
                          </m:mPr>
                          <m:m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0</m:t>
                              </m:r>
                            </m:e>
                          </m:mr>
                          <m:mr>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mr>
                          <m:mr>
                            <m:e>
                              <m:r>
                                <a:rPr lang="en-US" sz="2600" i="1">
                                  <a:latin typeface="Cambria Math" panose="02040503050406030204" pitchFamily="18" charset="0"/>
                                  <a:ea typeface="Cambria Math" panose="02040503050406030204" pitchFamily="18" charset="0"/>
                                </a:rPr>
                                <m:t>0</m:t>
                              </m:r>
                            </m:e>
                            <m:e>
                              <m:r>
                                <a:rPr lang="en-US" sz="2600" i="1">
                                  <a:latin typeface="Cambria Math" panose="02040503050406030204" pitchFamily="18" charset="0"/>
                                  <a:ea typeface="Cambria Math" panose="02040503050406030204" pitchFamily="18" charset="0"/>
                                </a:rPr>
                                <m:t>⋯</m:t>
                              </m:r>
                            </m:e>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e>
                          </m:mr>
                        </m:m>
                      </m:e>
                    </m:d>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2</m:t>
                        </m:r>
                      </m:sub>
                    </m:sSub>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𝑛</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p>
              <a:p>
                <a:pPr lvl="1">
                  <a:lnSpc>
                    <a:spcPct val="120000"/>
                  </a:lnSpc>
                  <a:spcBef>
                    <a:spcPts val="0"/>
                  </a:spcBef>
                </a:pPr>
                <a:r>
                  <a:rPr lang="en-US" sz="26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600" i="1">
                        <a:latin typeface="Cambria Math" panose="02040503050406030204" pitchFamily="18" charset="0"/>
                        <a:ea typeface="Cambria Math" panose="02040503050406030204" pitchFamily="18" charset="0"/>
                      </a:rPr>
                      <m:t>𝐴𝑃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𝑃𝐷</m:t>
                    </m:r>
                  </m:oMath>
                </a14:m>
                <a:r>
                  <a:rPr lang="en-US" sz="2600" dirty="0">
                    <a:latin typeface="Arial" panose="020B0604020202020204" pitchFamily="34" charset="0"/>
                    <a:ea typeface="Cambria Math" panose="02040503050406030204" pitchFamily="18" charset="0"/>
                    <a:cs typeface="Arial" panose="020B0604020202020204" pitchFamily="34" charset="0"/>
                  </a:rPr>
                  <a:t>, we have: </a:t>
                </a:r>
                <a14:m>
                  <m:oMath xmlns:m="http://schemas.openxmlformats.org/officeDocument/2006/math">
                    <m:d>
                      <m:dPr>
                        <m:begChr m:val="["/>
                        <m:endChr m:val="]"/>
                        <m:ctrlPr>
                          <a:rPr lang="en-US" sz="2600" i="1" smtClean="0">
                            <a:latin typeface="Cambria Math" panose="02040503050406030204" pitchFamily="18" charset="0"/>
                            <a:ea typeface="Cambria Math" panose="02040503050406030204" pitchFamily="18" charset="0"/>
                          </a:rPr>
                        </m:ctrlPr>
                      </m:d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r>
                          <m:rPr>
                            <m:nor/>
                          </m:rPr>
                          <a:rPr lang="en-US" sz="2600" b="0" i="0"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𝐴</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e>
                    </m:d>
                    <m:r>
                      <a:rPr lang="en-US" sz="2600" b="0" i="0" smtClean="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cs typeface="Arial" panose="020B0604020202020204" pitchFamily="34" charset="0"/>
                  </a:rPr>
                  <a:t> </a:t>
                </a:r>
                <a14:m>
                  <m:oMath xmlns:m="http://schemas.openxmlformats.org/officeDocument/2006/math">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 </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r>
                  <a:rPr lang="en-US" sz="2600" dirty="0">
                    <a:latin typeface="Arial" panose="020B0604020202020204" pitchFamily="34" charset="0"/>
                    <a:ea typeface="Cambria Math" panose="02040503050406030204" pitchFamily="18" charset="0"/>
                    <a:cs typeface="Arial" panose="020B0604020202020204" pitchFamily="34" charset="0"/>
                    <a:sym typeface="Wingdings" pitchFamily="2" charset="2"/>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r>
                      <a:rPr lang="en-US" sz="2600" b="0" i="1" smtClean="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oMath>
                </a14:m>
                <a:endParaRPr lang="en-US" sz="2600" dirty="0">
                  <a:latin typeface="Arial" panose="020B0604020202020204" pitchFamily="34" charset="0"/>
                  <a:ea typeface="Cambria Math" panose="02040503050406030204" pitchFamily="18" charset="0"/>
                  <a:cs typeface="Arial" panose="020B0604020202020204" pitchFamily="34" charset="0"/>
                </a:endParaRPr>
              </a:p>
              <a:p>
                <a:pPr lvl="1">
                  <a:lnSpc>
                    <a:spcPct val="120000"/>
                  </a:lnSpc>
                  <a:spcBef>
                    <a:spcPts val="0"/>
                  </a:spcBef>
                </a:pPr>
                <a:endParaRPr lang="en-US" sz="2600" dirty="0">
                  <a:latin typeface="Arial" panose="020B0604020202020204" pitchFamily="34" charset="0"/>
                  <a:cs typeface="Arial" panose="020B0604020202020204" pitchFamily="34" charset="0"/>
                </a:endParaRPr>
              </a:p>
              <a:p>
                <a:pPr lvl="1">
                  <a:lnSpc>
                    <a:spcPct val="120000"/>
                  </a:lnSpc>
                  <a:spcBef>
                    <a:spcPts val="0"/>
                  </a:spcBef>
                </a:pPr>
                <a:r>
                  <a:rPr lang="en-US" sz="2600" dirty="0">
                    <a:latin typeface="Arial" panose="020B0604020202020204" pitchFamily="34" charset="0"/>
                    <a:cs typeface="Arial" panose="020B0604020202020204" pitchFamily="34" charset="0"/>
                  </a:rPr>
                  <a:t>Therefore,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smtClean="0">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cs typeface="Arial" panose="020B0604020202020204" pitchFamily="34" charset="0"/>
                  </a:rPr>
                  <a:t>,</a:t>
                </a:r>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2</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𝑛</m:t>
                        </m:r>
                      </m:sub>
                    </m:sSub>
                  </m:oMath>
                </a14:m>
                <a:r>
                  <a:rPr lang="en-US" sz="2600" dirty="0">
                    <a:latin typeface="Arial" panose="020B0604020202020204" pitchFamily="34" charset="0"/>
                    <a:cs typeface="Arial" panose="020B0604020202020204" pitchFamily="34" charset="0"/>
                  </a:rPr>
                  <a:t> are the eigenvectors, and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2</m:t>
                        </m:r>
                      </m:sub>
                    </m:sSub>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𝑛</m:t>
                        </m:r>
                      </m:sub>
                    </m:sSub>
                  </m:oMath>
                </a14:m>
                <a:r>
                  <a:rPr lang="en-US" sz="2600" dirty="0">
                    <a:latin typeface="Arial" panose="020B0604020202020204" pitchFamily="34" charset="0"/>
                    <a:cs typeface="Arial" panose="020B0604020202020204" pitchFamily="34" charset="0"/>
                  </a:rPr>
                  <a:t> are the eigenvalues!</a:t>
                </a:r>
              </a:p>
              <a:p>
                <a:pPr lvl="1">
                  <a:lnSpc>
                    <a:spcPct val="120000"/>
                  </a:lnSpc>
                  <a:spcBef>
                    <a:spcPts val="0"/>
                  </a:spcBef>
                </a:pPr>
                <a:endParaRPr lang="en-US"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EBB33621-C0B6-45CE-F80F-DE5C5F226AD3}"/>
                  </a:ext>
                </a:extLst>
              </p:cNvPr>
              <p:cNvSpPr>
                <a:spLocks noGrp="1" noRot="1" noChangeAspect="1" noMove="1" noResize="1" noEditPoints="1" noAdjustHandles="1" noChangeArrowheads="1" noChangeShapeType="1" noTextEdit="1"/>
              </p:cNvSpPr>
              <p:nvPr>
                <p:ph idx="1"/>
              </p:nvPr>
            </p:nvSpPr>
            <p:spPr>
              <a:xfrm>
                <a:off x="522514" y="1211284"/>
                <a:ext cx="11091554" cy="5510192"/>
              </a:xfrm>
              <a:blipFill>
                <a:blip r:embed="rId2"/>
                <a:stretch>
                  <a:fillRect l="-385" t="-664"/>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23F1CDC0-9F72-DE0F-8544-EEBFA43205D4}"/>
              </a:ext>
            </a:extLst>
          </p:cNvPr>
          <p:cNvSpPr>
            <a:spLocks noGrp="1"/>
          </p:cNvSpPr>
          <p:nvPr>
            <p:ph type="sldNum" sz="quarter" idx="12"/>
          </p:nvPr>
        </p:nvSpPr>
        <p:spPr/>
        <p:txBody>
          <a:bodyPr/>
          <a:lstStyle/>
          <a:p>
            <a:fld id="{753F1077-7B91-4D11-8473-7F9D495CD0E2}" type="slidenum">
              <a:rPr lang="en-SG" smtClean="0"/>
              <a:t>14</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B62A7D2-D6B0-4C3F-AF19-531D30B33BF3}"/>
                  </a:ext>
                </a:extLst>
              </p14:cNvPr>
              <p14:cNvContentPartPr/>
              <p14:nvPr/>
            </p14:nvContentPartPr>
            <p14:xfrm>
              <a:off x="724680" y="1420560"/>
              <a:ext cx="8661240" cy="4838400"/>
            </p14:xfrm>
          </p:contentPart>
        </mc:Choice>
        <mc:Fallback>
          <p:pic>
            <p:nvPicPr>
              <p:cNvPr id="5" name="Ink 4">
                <a:extLst>
                  <a:ext uri="{FF2B5EF4-FFF2-40B4-BE49-F238E27FC236}">
                    <a16:creationId xmlns:a16="http://schemas.microsoft.com/office/drawing/2014/main" id="{BB62A7D2-D6B0-4C3F-AF19-531D30B33BF3}"/>
                  </a:ext>
                </a:extLst>
              </p:cNvPr>
              <p:cNvPicPr/>
              <p:nvPr/>
            </p:nvPicPr>
            <p:blipFill>
              <a:blip r:embed="rId4"/>
              <a:stretch>
                <a:fillRect/>
              </a:stretch>
            </p:blipFill>
            <p:spPr>
              <a:xfrm>
                <a:off x="715320" y="1411200"/>
                <a:ext cx="8679960" cy="4857120"/>
              </a:xfrm>
              <a:prstGeom prst="rect">
                <a:avLst/>
              </a:prstGeom>
            </p:spPr>
          </p:pic>
        </mc:Fallback>
      </mc:AlternateContent>
    </p:spTree>
    <p:extLst>
      <p:ext uri="{BB962C8B-B14F-4D97-AF65-F5344CB8AC3E}">
        <p14:creationId xmlns:p14="http://schemas.microsoft.com/office/powerpoint/2010/main" val="1130890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F9632-BF81-F6F5-D37F-F505AB3A2E88}"/>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Diagonalize a Matrix (2)</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16E124-E8DA-3AEE-9700-2D92543F4A52}"/>
                  </a:ext>
                </a:extLst>
              </p:cNvPr>
              <p:cNvSpPr>
                <a:spLocks noGrp="1"/>
              </p:cNvSpPr>
              <p:nvPr>
                <p:ph idx="1"/>
              </p:nvPr>
            </p:nvSpPr>
            <p:spPr>
              <a:xfrm>
                <a:off x="838200" y="1690688"/>
                <a:ext cx="10515600" cy="4665662"/>
              </a:xfrm>
            </p:spPr>
            <p:txBody>
              <a:bodyPr>
                <a:normAutofit fontScale="85000" lnSpcReduction="20000"/>
              </a:bodyPr>
              <a:lstStyle/>
              <a:p>
                <a:pPr>
                  <a:lnSpc>
                    <a:spcPct val="120000"/>
                  </a:lnSpc>
                </a:pPr>
                <a:r>
                  <a:rPr lang="en-US"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12</m:t>
                              </m:r>
                            </m:e>
                          </m:mr>
                          <m:mr>
                            <m:e>
                              <m:r>
                                <a:rPr lang="en-US" sz="2400" b="0" i="1" smtClean="0">
                                  <a:latin typeface="Cambria Math" panose="02040503050406030204" pitchFamily="18" charset="0"/>
                                  <a:ea typeface="Cambria Math" panose="02040503050406030204" pitchFamily="18" charset="0"/>
                                </a:rPr>
                                <m:t>−2</m:t>
                              </m:r>
                            </m:e>
                            <m:e>
                              <m:r>
                                <a:rPr lang="en-US" sz="2400" b="0" i="1" smtClean="0">
                                  <a:latin typeface="Cambria Math" panose="02040503050406030204" pitchFamily="18" charset="0"/>
                                  <a:ea typeface="Cambria Math" panose="02040503050406030204" pitchFamily="18" charset="0"/>
                                </a:rPr>
                                <m:t>7</m:t>
                              </m:r>
                            </m:e>
                          </m:mr>
                        </m:m>
                      </m:e>
                    </m:d>
                  </m:oMath>
                </a14:m>
                <a:r>
                  <a:rPr lang="en-US" dirty="0">
                    <a:latin typeface="Arial" panose="020B0604020202020204" pitchFamily="34" charset="0"/>
                    <a:cs typeface="Arial" panose="020B0604020202020204" pitchFamily="34" charset="0"/>
                  </a:rPr>
                  <a:t>, two eigenvectors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3</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Given eigenvectors, we can find the eigenvalues</a:t>
                </a:r>
              </a:p>
              <a:p>
                <a:pPr lvl="2">
                  <a:lnSpc>
                    <a:spcPct val="120000"/>
                  </a:lnSpc>
                  <a:buFont typeface="Wingdings" pitchFamily="2" charset="2"/>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12</m:t>
                              </m:r>
                            </m:e>
                          </m:mr>
                          <m:mr>
                            <m:e>
                              <m: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7</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−9+12</m:t>
                              </m:r>
                            </m:e>
                          </m:mr>
                          <m:mr>
                            <m:e>
                              <m:r>
                                <a:rPr lang="en-US" b="0" i="1" smtClean="0">
                                  <a:latin typeface="Cambria Math" panose="02040503050406030204" pitchFamily="18" charset="0"/>
                                  <a:ea typeface="Cambria Math" panose="02040503050406030204" pitchFamily="18" charset="0"/>
                                </a:rPr>
                                <m:t>−6+7</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12</m:t>
                              </m:r>
                            </m:e>
                          </m:mr>
                          <m:mr>
                            <m:e>
                              <m: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7</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−6+12</m:t>
                              </m:r>
                            </m:e>
                          </m:mr>
                          <m:mr>
                            <m:e>
                              <m:r>
                                <a:rPr lang="en-US" b="0" i="1" smtClean="0">
                                  <a:latin typeface="Cambria Math" panose="02040503050406030204" pitchFamily="18" charset="0"/>
                                  <a:ea typeface="Cambria Math" panose="02040503050406030204" pitchFamily="18" charset="0"/>
                                </a:rPr>
                                <m:t>−4+7</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Form matrices </a:t>
                </a:r>
                <a14:m>
                  <m:oMath xmlns:m="http://schemas.openxmlformats.org/officeDocument/2006/math">
                    <m:r>
                      <a:rPr lang="en-US" sz="2400" b="0" i="1" smtClean="0">
                        <a:latin typeface="Cambria Math" panose="02040503050406030204" pitchFamily="18" charset="0"/>
                        <a:ea typeface="Cambria Math" panose="02040503050406030204" pitchFamily="18" charset="0"/>
                      </a:rPr>
                      <m:t>𝑃</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𝐷</m:t>
                    </m:r>
                  </m:oMath>
                </a14:m>
                <a:r>
                  <a:rPr lang="en-US" dirty="0">
                    <a:latin typeface="Arial" panose="020B0604020202020204" pitchFamily="34" charset="0"/>
                    <a:cs typeface="Arial" panose="020B0604020202020204" pitchFamily="34" charset="0"/>
                  </a:rPr>
                  <a:t>:</a:t>
                </a:r>
              </a:p>
              <a:p>
                <a:pPr lvl="2">
                  <a:lnSpc>
                    <a:spcPct val="120000"/>
                  </a:lnSpc>
                  <a:buFont typeface="Wingdings" pitchFamily="2" charset="2"/>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m:rPr>
                            <m:nor/>
                          </m:rPr>
                          <a:rPr lang="en-US" dirty="0">
                            <a:latin typeface="Arial" panose="020B0604020202020204" pitchFamily="34"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2</m:t>
                            </m:r>
                          </m:sub>
                        </m:sSub>
                      </m:e>
                    </m:d>
                    <m:r>
                      <a:rPr lang="en-US" b="0" i="0"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3</m:t>
                              </m:r>
                            </m:e>
                          </m:mr>
                        </m:m>
                      </m:e>
                    </m:d>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Verify:</a:t>
                </a:r>
              </a:p>
              <a:p>
                <a:pPr lvl="2">
                  <a:lnSpc>
                    <a:spcPct val="120000"/>
                  </a:lnSpc>
                  <a:buFont typeface="Wingdings" pitchFamily="2" charset="2"/>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𝑃𝐷</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𝑃</m:t>
                        </m:r>
                      </m:e>
                      <m:sup>
                        <m:r>
                          <a:rPr lang="en-US" sz="1600" b="0" i="1" smtClean="0">
                            <a:latin typeface="Cambria Math" panose="02040503050406030204" pitchFamily="18" charset="0"/>
                            <a:ea typeface="Cambria Math" panose="02040503050406030204" pitchFamily="18" charset="0"/>
                          </a:rPr>
                          <m:t>−1</m:t>
                        </m:r>
                      </m:sup>
                    </m:sSup>
                    <m:r>
                      <a:rPr lang="en-US" sz="1600"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3</m:t>
                              </m:r>
                            </m:e>
                          </m:mr>
                        </m:m>
                      </m:e>
                    </m:d>
                    <m:sSup>
                      <m:sSupPr>
                        <m:ctrlPr>
                          <a:rPr lang="en-US" i="1" smtClean="0">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mr>
                            </m:m>
                          </m:e>
                        </m:d>
                      </m:e>
                      <m:sup>
                        <m:r>
                          <a:rPr lang="en-US" b="0" i="1" smtClean="0">
                            <a:latin typeface="Cambria Math" panose="02040503050406030204" pitchFamily="18" charset="0"/>
                            <a:ea typeface="Cambria Math" panose="02040503050406030204" pitchFamily="18" charset="0"/>
                          </a:rPr>
                          <m:t>−1</m:t>
                        </m:r>
                      </m:sup>
                    </m:sSup>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b="0" i="1" smtClean="0">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3</m:t>
                              </m:r>
                            </m:e>
                          </m:mr>
                        </m:m>
                      </m:e>
                    </m:d>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3×1−1×2</m:t>
                        </m:r>
                      </m:den>
                    </m:f>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m:t>
                              </m:r>
                            </m:e>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7</m:t>
                              </m:r>
                            </m:e>
                          </m:mr>
                        </m:m>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2816E124-E8DA-3AEE-9700-2D92543F4A52}"/>
                  </a:ext>
                </a:extLst>
              </p:cNvPr>
              <p:cNvSpPr>
                <a:spLocks noGrp="1" noRot="1" noChangeAspect="1" noMove="1" noResize="1" noEditPoints="1" noAdjustHandles="1" noChangeArrowheads="1" noChangeShapeType="1" noTextEdit="1"/>
              </p:cNvSpPr>
              <p:nvPr>
                <p:ph idx="1"/>
              </p:nvPr>
            </p:nvSpPr>
            <p:spPr>
              <a:xfrm>
                <a:off x="838200" y="1690688"/>
                <a:ext cx="10515600" cy="4665662"/>
              </a:xfrm>
              <a:blipFill>
                <a:blip r:embed="rId2"/>
                <a:stretch>
                  <a:fillRect l="-812" t="-914"/>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F16A6597-A88E-BCE0-0CCB-F6EDBCCE6896}"/>
              </a:ext>
            </a:extLst>
          </p:cNvPr>
          <p:cNvSpPr>
            <a:spLocks noGrp="1"/>
          </p:cNvSpPr>
          <p:nvPr>
            <p:ph type="sldNum" sz="quarter" idx="12"/>
          </p:nvPr>
        </p:nvSpPr>
        <p:spPr/>
        <p:txBody>
          <a:bodyPr/>
          <a:lstStyle/>
          <a:p>
            <a:fld id="{753F1077-7B91-4D11-8473-7F9D495CD0E2}" type="slidenum">
              <a:rPr lang="en-SG" smtClean="0"/>
              <a:t>15</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EEBE5C7-3524-4BE5-8167-0A830288355A}"/>
                  </a:ext>
                </a:extLst>
              </p14:cNvPr>
              <p14:cNvContentPartPr/>
              <p14:nvPr/>
            </p14:nvContentPartPr>
            <p14:xfrm>
              <a:off x="2009880" y="4578480"/>
              <a:ext cx="8197920" cy="1738080"/>
            </p14:xfrm>
          </p:contentPart>
        </mc:Choice>
        <mc:Fallback>
          <p:pic>
            <p:nvPicPr>
              <p:cNvPr id="5" name="Ink 4">
                <a:extLst>
                  <a:ext uri="{FF2B5EF4-FFF2-40B4-BE49-F238E27FC236}">
                    <a16:creationId xmlns:a16="http://schemas.microsoft.com/office/drawing/2014/main" id="{3EEBE5C7-3524-4BE5-8167-0A830288355A}"/>
                  </a:ext>
                </a:extLst>
              </p:cNvPr>
              <p:cNvPicPr/>
              <p:nvPr/>
            </p:nvPicPr>
            <p:blipFill>
              <a:blip r:embed="rId4"/>
              <a:stretch>
                <a:fillRect/>
              </a:stretch>
            </p:blipFill>
            <p:spPr>
              <a:xfrm>
                <a:off x="2000520" y="4569120"/>
                <a:ext cx="8216640" cy="1756800"/>
              </a:xfrm>
              <a:prstGeom prst="rect">
                <a:avLst/>
              </a:prstGeom>
            </p:spPr>
          </p:pic>
        </mc:Fallback>
      </mc:AlternateContent>
    </p:spTree>
    <p:extLst>
      <p:ext uri="{BB962C8B-B14F-4D97-AF65-F5344CB8AC3E}">
        <p14:creationId xmlns:p14="http://schemas.microsoft.com/office/powerpoint/2010/main" val="43934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7ECE-D6C8-A468-5373-4F8BAEC0902C}"/>
              </a:ext>
            </a:extLst>
          </p:cNvPr>
          <p:cNvSpPr>
            <a:spLocks noGrp="1"/>
          </p:cNvSpPr>
          <p:nvPr>
            <p:ph type="title"/>
          </p:nvPr>
        </p:nvSpPr>
        <p:spPr>
          <a:xfrm>
            <a:off x="838200" y="365125"/>
            <a:ext cx="10515600" cy="964911"/>
          </a:xfrm>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Steps to Diagonalize a Matrix</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0816EF-4035-95E1-3877-78007B8BD33C}"/>
                  </a:ext>
                </a:extLst>
              </p:cNvPr>
              <p:cNvSpPr>
                <a:spLocks noGrp="1"/>
              </p:cNvSpPr>
              <p:nvPr>
                <p:ph idx="1"/>
              </p:nvPr>
            </p:nvSpPr>
            <p:spPr>
              <a:xfrm>
                <a:off x="838200" y="1330036"/>
                <a:ext cx="10515600" cy="4846927"/>
              </a:xfrm>
            </p:spPr>
            <p:txBody>
              <a:bodyPr/>
              <a:lstStyle/>
              <a:p>
                <a:pPr marL="0" indent="0">
                  <a:buNone/>
                </a:pPr>
                <a:r>
                  <a:rPr lang="en-US" dirty="0">
                    <a:latin typeface="Arial" panose="020B0604020202020204" pitchFamily="34" charset="0"/>
                    <a:cs typeface="Arial" panose="020B0604020202020204" pitchFamily="34" charset="0"/>
                  </a:rPr>
                  <a:t>For an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sz="2800"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800"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following are the steps to diagonalize it. </a:t>
                </a:r>
              </a:p>
              <a:p>
                <a:pPr marL="457200" indent="-457200">
                  <a:buFont typeface="+mj-lt"/>
                  <a:buAutoNum type="arabicParenR"/>
                </a:pPr>
                <a:r>
                  <a:rPr lang="en-US" sz="2400" dirty="0">
                    <a:latin typeface="Arial" panose="020B0604020202020204" pitchFamily="34" charset="0"/>
                    <a:cs typeface="Arial" panose="020B0604020202020204" pitchFamily="34" charset="0"/>
                  </a:rPr>
                  <a:t>Find the eigenvalues,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1</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2</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𝑖</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𝑟</m:t>
                        </m:r>
                      </m:sub>
                    </m:sSub>
                  </m:oMath>
                </a14:m>
                <a:r>
                  <a:rPr lang="en-US" sz="2400" dirty="0">
                    <a:latin typeface="Arial" panose="020B0604020202020204" pitchFamily="34" charset="0"/>
                    <a:cs typeface="Arial" panose="020B0604020202020204" pitchFamily="34" charset="0"/>
                  </a:rPr>
                  <a:t>, using the characteristic equation</a:t>
                </a:r>
              </a:p>
              <a:p>
                <a:pPr marL="457200" indent="-457200">
                  <a:buFont typeface="+mj-lt"/>
                  <a:buAutoNum type="arabicParenR"/>
                </a:pPr>
                <a:r>
                  <a:rPr lang="en-US" sz="2400" dirty="0">
                    <a:latin typeface="Arial" panose="020B0604020202020204" pitchFamily="34" charset="0"/>
                    <a:cs typeface="Arial" panose="020B0604020202020204" pitchFamily="34" charset="0"/>
                  </a:rPr>
                  <a:t>For each eigenvalue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ea typeface="Cambria Math" panose="02040503050406030204" pitchFamily="18" charset="0"/>
                          </a:rPr>
                          <m:t>𝑖</m:t>
                        </m:r>
                      </m:sub>
                    </m:sSub>
                  </m:oMath>
                </a14:m>
                <a:r>
                  <a:rPr lang="en-US" sz="2400" dirty="0">
                    <a:latin typeface="Arial" panose="020B0604020202020204" pitchFamily="34" charset="0"/>
                    <a:cs typeface="Arial" panose="020B0604020202020204" pitchFamily="34" charset="0"/>
                  </a:rPr>
                  <a:t>, find the corresponding eigenvectors</a:t>
                </a:r>
              </a:p>
              <a:p>
                <a:pPr marL="457200" indent="-457200">
                  <a:buFont typeface="+mj-lt"/>
                  <a:buAutoNum type="arabicParenR"/>
                </a:pPr>
                <a:r>
                  <a:rPr lang="en-US" sz="2400" dirty="0">
                    <a:latin typeface="Arial" panose="020B0604020202020204" pitchFamily="34" charset="0"/>
                    <a:cs typeface="Arial" panose="020B0604020202020204" pitchFamily="34" charset="0"/>
                  </a:rPr>
                  <a:t>If there are </a:t>
                </a:r>
                <a14:m>
                  <m:oMath xmlns:m="http://schemas.openxmlformats.org/officeDocument/2006/math">
                    <m:r>
                      <a:rPr lang="en-US" sz="2400" b="0" i="1" smtClean="0">
                        <a:latin typeface="Cambria Math" panose="02040503050406030204" pitchFamily="18" charset="0"/>
                        <a:ea typeface="Cambria Math" panose="02040503050406030204" pitchFamily="18" charset="0"/>
                      </a:rPr>
                      <m:t>𝑛</m:t>
                    </m:r>
                  </m:oMath>
                </a14:m>
                <a:r>
                  <a:rPr lang="en-US" sz="2400" dirty="0">
                    <a:latin typeface="Arial" panose="020B0604020202020204" pitchFamily="34" charset="0"/>
                    <a:cs typeface="Arial" panose="020B0604020202020204" pitchFamily="34" charset="0"/>
                  </a:rPr>
                  <a:t> independent eigenvectors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𝒗</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m:rPr>
                        <m:nor/>
                      </m:rPr>
                      <a:rPr lang="en-US" sz="2400" dirty="0">
                        <a:latin typeface="Arial" panose="020B0604020202020204" pitchFamily="34" charset="0"/>
                        <a:ea typeface="Cambria Math" panose="02040503050406030204" pitchFamily="18" charset="0"/>
                        <a:cs typeface="Arial" panose="020B0604020202020204" pitchFamily="34" charset="0"/>
                      </a:rPr>
                      <m:t> </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𝒗</m:t>
                        </m:r>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𝒗</m:t>
                        </m:r>
                      </m:e>
                      <m:sub>
                        <m:r>
                          <a:rPr lang="en-US" sz="2400" i="1">
                            <a:latin typeface="Cambria Math" panose="02040503050406030204" pitchFamily="18" charset="0"/>
                            <a:ea typeface="Cambria Math" panose="02040503050406030204" pitchFamily="18" charset="0"/>
                          </a:rPr>
                          <m:t>𝑛</m:t>
                        </m:r>
                      </m:sub>
                    </m:sSub>
                  </m:oMath>
                </a14:m>
                <a:r>
                  <a:rPr lang="en-US" sz="2400" dirty="0">
                    <a:latin typeface="Arial" panose="020B0604020202020204" pitchFamily="34" charset="0"/>
                    <a:cs typeface="Arial" panose="020B0604020202020204" pitchFamily="34" charset="0"/>
                  </a:rPr>
                  <a:t>}, then </a:t>
                </a:r>
                <a14:m>
                  <m:oMath xmlns:m="http://schemas.openxmlformats.org/officeDocument/2006/math">
                    <m:r>
                      <a:rPr lang="en-US" sz="2400" i="1">
                        <a:latin typeface="Cambria Math" panose="02040503050406030204" pitchFamily="18" charset="0"/>
                        <a:ea typeface="Cambria Math" panose="02040503050406030204" pitchFamily="18" charset="0"/>
                      </a:rPr>
                      <m:t>𝐴</m:t>
                    </m:r>
                  </m:oMath>
                </a14:m>
                <a:r>
                  <a:rPr lang="en-US" sz="2400" dirty="0">
                    <a:latin typeface="Arial" panose="020B0604020202020204" pitchFamily="34" charset="0"/>
                    <a:cs typeface="Arial" panose="020B0604020202020204" pitchFamily="34" charset="0"/>
                  </a:rPr>
                  <a:t> can be represented as</a:t>
                </a:r>
              </a:p>
              <a:p>
                <a:pPr lvl="2">
                  <a:lnSpc>
                    <a:spcPct val="100000"/>
                  </a:lnSpc>
                  <a:buFont typeface="Wingdings" pitchFamily="2" charset="2"/>
                  <a:buChar char="§"/>
                </a:pPr>
                <a14:m>
                  <m:oMath xmlns:m="http://schemas.openxmlformats.org/officeDocument/2006/math">
                    <m:r>
                      <a:rPr lang="en-US" i="1">
                        <a:latin typeface="Cambria Math" panose="02040503050406030204" pitchFamily="18" charset="0"/>
                        <a:ea typeface="Cambria Math" panose="02040503050406030204" pitchFamily="18" charset="0"/>
                      </a:rPr>
                      <m:t>𝐴𝑃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r>
                      <a:rPr lang="en-US" i="1">
                        <a:latin typeface="Cambria Math" panose="02040503050406030204" pitchFamily="18" charset="0"/>
                        <a:ea typeface="Cambria Math" panose="02040503050406030204" pitchFamily="18" charset="0"/>
                      </a:rPr>
                      <m:t> </m:t>
                    </m:r>
                  </m:oMath>
                </a14:m>
                <a:endParaRPr lang="en-US" i="1" dirty="0">
                  <a:latin typeface="Arial" panose="020B0604020202020204" pitchFamily="34" charset="0"/>
                  <a:ea typeface="Cambria Math" panose="02040503050406030204" pitchFamily="18"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𝑃𝐷</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a:t>
                </a:r>
              </a:p>
              <a:p>
                <a:pPr lvl="2">
                  <a:lnSpc>
                    <a:spcPct val="100000"/>
                  </a:lnSpc>
                  <a:buFont typeface="Wingdings" pitchFamily="2" charset="2"/>
                  <a:buChar char="§"/>
                </a:pP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𝑃</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oMath>
                </a14:m>
                <a:endParaRPr lang="en-US" dirty="0">
                  <a:latin typeface="Arial" panose="020B0604020202020204" pitchFamily="34" charset="0"/>
                  <a:ea typeface="Cambria Math" panose="02040503050406030204" pitchFamily="18" charset="0"/>
                  <a:cs typeface="Arial" panose="020B0604020202020204" pitchFamily="34" charset="0"/>
                </a:endParaRPr>
              </a:p>
              <a:p>
                <a:pPr marL="457200" lvl="1" indent="0">
                  <a:lnSpc>
                    <a:spcPct val="100000"/>
                  </a:lnSpc>
                  <a:buNone/>
                </a:pPr>
                <a:r>
                  <a:rPr lang="en-US" dirty="0">
                    <a:latin typeface="Arial" panose="020B0604020202020204" pitchFamily="34" charset="0"/>
                    <a:cs typeface="Arial" panose="020B0604020202020204" pitchFamily="34" charset="0"/>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𝐷</m:t>
                    </m:r>
                  </m:oMath>
                </a14:m>
                <a:r>
                  <a:rPr lang="en-US" dirty="0">
                    <a:latin typeface="Arial" panose="020B0604020202020204" pitchFamily="34" charset="0"/>
                    <a:cs typeface="Arial" panose="020B0604020202020204" pitchFamily="34" charset="0"/>
                  </a:rPr>
                  <a:t> is a diagonal matrix with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as it entries,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oMath>
                </a14:m>
                <a:r>
                  <a:rPr lang="en-US" dirty="0">
                    <a:latin typeface="Arial" panose="020B0604020202020204" pitchFamily="34" charset="0"/>
                    <a:cs typeface="Arial" panose="020B0604020202020204" pitchFamily="34" charset="0"/>
                  </a:rPr>
                  <a:t> is a matrix whose columns are eigenvectors arranged in correspondence with</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760816EF-4035-95E1-3877-78007B8BD33C}"/>
                  </a:ext>
                </a:extLst>
              </p:cNvPr>
              <p:cNvSpPr>
                <a:spLocks noGrp="1" noRot="1" noChangeAspect="1" noMove="1" noResize="1" noEditPoints="1" noAdjustHandles="1" noChangeArrowheads="1" noChangeShapeType="1" noTextEdit="1"/>
              </p:cNvSpPr>
              <p:nvPr>
                <p:ph idx="1"/>
              </p:nvPr>
            </p:nvSpPr>
            <p:spPr>
              <a:xfrm>
                <a:off x="838200" y="1330036"/>
                <a:ext cx="10515600" cy="4846927"/>
              </a:xfrm>
              <a:blipFill>
                <a:blip r:embed="rId2"/>
                <a:stretch>
                  <a:fillRect l="-1206" t="-20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FC1E4A-1994-86F6-6E18-C4452590DE94}"/>
              </a:ext>
            </a:extLst>
          </p:cNvPr>
          <p:cNvSpPr>
            <a:spLocks noGrp="1"/>
          </p:cNvSpPr>
          <p:nvPr>
            <p:ph type="sldNum" sz="quarter" idx="12"/>
          </p:nvPr>
        </p:nvSpPr>
        <p:spPr/>
        <p:txBody>
          <a:bodyPr/>
          <a:lstStyle/>
          <a:p>
            <a:fld id="{753F1077-7B91-4D11-8473-7F9D495CD0E2}" type="slidenum">
              <a:rPr lang="en-SG" smtClean="0"/>
              <a:t>16</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4072202-ACD7-4F8E-B22C-CB28463E520A}"/>
                  </a:ext>
                </a:extLst>
              </p14:cNvPr>
              <p14:cNvContentPartPr/>
              <p14:nvPr/>
            </p14:nvContentPartPr>
            <p14:xfrm>
              <a:off x="613800" y="1772280"/>
              <a:ext cx="9546120" cy="3110040"/>
            </p14:xfrm>
          </p:contentPart>
        </mc:Choice>
        <mc:Fallback>
          <p:pic>
            <p:nvPicPr>
              <p:cNvPr id="5" name="Ink 4">
                <a:extLst>
                  <a:ext uri="{FF2B5EF4-FFF2-40B4-BE49-F238E27FC236}">
                    <a16:creationId xmlns:a16="http://schemas.microsoft.com/office/drawing/2014/main" id="{64072202-ACD7-4F8E-B22C-CB28463E520A}"/>
                  </a:ext>
                </a:extLst>
              </p:cNvPr>
              <p:cNvPicPr/>
              <p:nvPr/>
            </p:nvPicPr>
            <p:blipFill>
              <a:blip r:embed="rId4"/>
              <a:stretch>
                <a:fillRect/>
              </a:stretch>
            </p:blipFill>
            <p:spPr>
              <a:xfrm>
                <a:off x="604440" y="1762920"/>
                <a:ext cx="9564840" cy="3128760"/>
              </a:xfrm>
              <a:prstGeom prst="rect">
                <a:avLst/>
              </a:prstGeom>
            </p:spPr>
          </p:pic>
        </mc:Fallback>
      </mc:AlternateContent>
    </p:spTree>
    <p:extLst>
      <p:ext uri="{BB962C8B-B14F-4D97-AF65-F5344CB8AC3E}">
        <p14:creationId xmlns:p14="http://schemas.microsoft.com/office/powerpoint/2010/main" val="2674714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43DA-4160-7DE6-6F5F-783263CD56A2}"/>
              </a:ext>
            </a:extLst>
          </p:cNvPr>
          <p:cNvSpPr>
            <a:spLocks noGrp="1"/>
          </p:cNvSpPr>
          <p:nvPr>
            <p:ph type="title"/>
          </p:nvPr>
        </p:nvSpPr>
        <p:spPr>
          <a:xfrm>
            <a:off x="534390" y="365125"/>
            <a:ext cx="11079677" cy="1325563"/>
          </a:xfrm>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When is a Matrix is Diagonalizable?</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3544B6-707C-8D64-A2DD-86986E8679A4}"/>
                  </a:ext>
                </a:extLst>
              </p:cNvPr>
              <p:cNvSpPr>
                <a:spLocks noGrp="1"/>
              </p:cNvSpPr>
              <p:nvPr>
                <p:ph idx="1"/>
              </p:nvPr>
            </p:nvSpPr>
            <p:spPr>
              <a:xfrm>
                <a:off x="816428" y="1552491"/>
                <a:ext cx="10515600" cy="4622677"/>
              </a:xfrm>
            </p:spPr>
            <p:txBody>
              <a:bodyPr>
                <a:normAutofit fontScale="92500" lnSpcReduction="10000"/>
              </a:bodyPr>
              <a:lstStyle/>
              <a:p>
                <a:pPr>
                  <a:lnSpc>
                    <a:spcPct val="110000"/>
                  </a:lnSpc>
                </a:pPr>
                <a:r>
                  <a:rPr lang="en-US" dirty="0">
                    <a:latin typeface="Arial" panose="020B0604020202020204" pitchFamily="34" charset="0"/>
                    <a:cs typeface="Arial" panose="020B0604020202020204" pitchFamily="34" charset="0"/>
                  </a:rPr>
                  <a:t>Sufficient condition to diagonalize a matrix:</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 a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sz="2400"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if there are </a:t>
                </a:r>
                <a14:m>
                  <m:oMath xmlns:m="http://schemas.openxmlformats.org/officeDocument/2006/math">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distinct eigenvalues, then we can find </a:t>
                </a:r>
                <a14:m>
                  <m:oMath xmlns:m="http://schemas.openxmlformats.org/officeDocument/2006/math">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linearly independent eigenvectors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m:rPr>
                        <m:nor/>
                      </m:rPr>
                      <a:rPr lang="en-US" dirty="0">
                        <a:latin typeface="Arial" panose="020B0604020202020204" pitchFamily="34"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𝑛</m:t>
                        </m:r>
                      </m:sub>
                    </m:sSub>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diagonalizable.</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Explanations: see next slides </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It is not a necessary condition</a:t>
                </a:r>
              </a:p>
              <a:p>
                <a:pPr lvl="2">
                  <a:lnSpc>
                    <a:spcPct val="110000"/>
                  </a:lnSpc>
                  <a:buFont typeface="Wingdings" pitchFamily="2" charset="2"/>
                  <a:buChar char="§"/>
                </a:pPr>
                <a:r>
                  <a:rPr lang="en-US" sz="2200" dirty="0">
                    <a:latin typeface="Arial" panose="020B0604020202020204" pitchFamily="34" charset="0"/>
                    <a:cs typeface="Arial" panose="020B0604020202020204" pitchFamily="34" charset="0"/>
                  </a:rPr>
                  <a:t>Some matrix </a:t>
                </a:r>
                <a14:m>
                  <m:oMath xmlns:m="http://schemas.openxmlformats.org/officeDocument/2006/math">
                    <m:r>
                      <a:rPr lang="en-US" sz="2200" b="0" i="1" smtClean="0">
                        <a:latin typeface="Cambria Math" panose="02040503050406030204" pitchFamily="18" charset="0"/>
                        <a:ea typeface="Cambria Math" panose="02040503050406030204" pitchFamily="18" charset="0"/>
                      </a:rPr>
                      <m:t>𝐴</m:t>
                    </m:r>
                  </m:oMath>
                </a14:m>
                <a:r>
                  <a:rPr lang="en-US" sz="2200" dirty="0">
                    <a:latin typeface="Arial" panose="020B0604020202020204" pitchFamily="34" charset="0"/>
                    <a:cs typeface="Arial" panose="020B0604020202020204" pitchFamily="34" charset="0"/>
                  </a:rPr>
                  <a:t> have less than</a:t>
                </a:r>
                <a:r>
                  <a:rPr lang="en-US" sz="2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200" b="0" i="1" smtClean="0">
                        <a:latin typeface="Cambria Math" panose="02040503050406030204" pitchFamily="18" charset="0"/>
                        <a:ea typeface="Cambria Math" panose="02040503050406030204" pitchFamily="18" charset="0"/>
                      </a:rPr>
                      <m:t>𝑛</m:t>
                    </m:r>
                  </m:oMath>
                </a14:m>
                <a:r>
                  <a:rPr lang="en-US" sz="2200" dirty="0">
                    <a:latin typeface="Arial" panose="020B0604020202020204" pitchFamily="34" charset="0"/>
                    <a:cs typeface="Arial" panose="020B0604020202020204" pitchFamily="34" charset="0"/>
                  </a:rPr>
                  <a:t> distinct eigenvalues, but we can still find </a:t>
                </a:r>
                <a14:m>
                  <m:oMath xmlns:m="http://schemas.openxmlformats.org/officeDocument/2006/math">
                    <m:r>
                      <a:rPr lang="en-US" sz="2200" b="0" i="1" smtClean="0">
                        <a:latin typeface="Cambria Math" panose="02040503050406030204" pitchFamily="18" charset="0"/>
                        <a:ea typeface="Cambria Math" panose="02040503050406030204" pitchFamily="18" charset="0"/>
                      </a:rPr>
                      <m:t>𝑛</m:t>
                    </m:r>
                  </m:oMath>
                </a14:m>
                <a:r>
                  <a:rPr lang="en-US" sz="2200" dirty="0">
                    <a:latin typeface="Arial" panose="020B0604020202020204" pitchFamily="34" charset="0"/>
                    <a:cs typeface="Arial" panose="020B0604020202020204" pitchFamily="34" charset="0"/>
                  </a:rPr>
                  <a:t> independent eigenvectors.</a:t>
                </a:r>
              </a:p>
              <a:p>
                <a:pPr>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Example</a:t>
                </a:r>
              </a:p>
              <a:p>
                <a:pPr lvl="1">
                  <a:lnSpc>
                    <a:spcPct val="11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r>
                                <a:rPr lang="en-US" sz="2400" b="0" i="1" smtClean="0">
                                  <a:latin typeface="Cambria Math" panose="02040503050406030204" pitchFamily="18" charset="0"/>
                                  <a:ea typeface="Cambria Math" panose="02040503050406030204" pitchFamily="18" charset="0"/>
                                </a:rPr>
                                <m:t>5</m:t>
                              </m:r>
                            </m:e>
                            <m:e>
                              <m:r>
                                <a:rPr lang="en-US" sz="2400" b="0" i="1" smtClean="0">
                                  <a:latin typeface="Cambria Math" panose="02040503050406030204" pitchFamily="18" charset="0"/>
                                  <a:ea typeface="Cambria Math" panose="02040503050406030204" pitchFamily="18" charset="0"/>
                                </a:rPr>
                                <m:t>−8</m:t>
                              </m:r>
                            </m:e>
                            <m:e>
                              <m:r>
                                <a:rPr lang="en-US" sz="2400" b="0" i="1" smtClean="0">
                                  <a:latin typeface="Cambria Math" panose="02040503050406030204" pitchFamily="18" charset="0"/>
                                  <a:ea typeface="Cambria Math" panose="02040503050406030204" pitchFamily="18" charset="0"/>
                                </a:rPr>
                                <m:t>1</m:t>
                              </m:r>
                            </m:e>
                          </m:mr>
                          <m:mr>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7</m:t>
                              </m:r>
                            </m:e>
                          </m:mr>
                          <m:mr>
                            <m:e>
                              <m:r>
                                <a:rPr lang="en-US" sz="240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0</m:t>
                              </m:r>
                            </m:e>
                            <m:e>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there are 3 distinct eigenvalues (5</a:t>
                </a:r>
                <a:r>
                  <a:rPr lang="en-US">
                    <a:latin typeface="Arial" panose="020B0604020202020204" pitchFamily="34" charset="0"/>
                    <a:cs typeface="Arial" panose="020B0604020202020204" pitchFamily="34" charset="0"/>
                  </a:rPr>
                  <a:t>, 0 </a:t>
                </a:r>
                <a:r>
                  <a:rPr lang="en-US" dirty="0">
                    <a:latin typeface="Arial" panose="020B0604020202020204" pitchFamily="34" charset="0"/>
                    <a:cs typeface="Arial" panose="020B0604020202020204" pitchFamily="34" charset="0"/>
                  </a:rPr>
                  <a:t>, -2), </a:t>
                </a:r>
              </a:p>
              <a:p>
                <a:pPr marL="457200" lvl="1" indent="0">
                  <a:lnSpc>
                    <a:spcPct val="110000"/>
                  </a:lnSpc>
                  <a:buNone/>
                </a:pPr>
                <a:r>
                  <a:rPr lang="en-US" dirty="0">
                    <a:latin typeface="Arial" panose="020B0604020202020204" pitchFamily="34" charset="0"/>
                    <a:cs typeface="Arial" panose="020B0604020202020204" pitchFamily="34" charset="0"/>
                  </a:rPr>
                  <a:t>so </a:t>
                </a: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is diagonalizable</a:t>
                </a: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A3544B6-707C-8D64-A2DD-86986E8679A4}"/>
                  </a:ext>
                </a:extLst>
              </p:cNvPr>
              <p:cNvSpPr>
                <a:spLocks noGrp="1" noRot="1" noChangeAspect="1" noMove="1" noResize="1" noEditPoints="1" noAdjustHandles="1" noChangeArrowheads="1" noChangeShapeType="1" noTextEdit="1"/>
              </p:cNvSpPr>
              <p:nvPr>
                <p:ph idx="1"/>
              </p:nvPr>
            </p:nvSpPr>
            <p:spPr>
              <a:xfrm>
                <a:off x="816428" y="1552491"/>
                <a:ext cx="10515600" cy="4622677"/>
              </a:xfrm>
              <a:blipFill>
                <a:blip r:embed="rId2"/>
                <a:stretch>
                  <a:fillRect l="-965" t="-1096" b="-16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17D8A2-3926-8527-6072-5A5A5D62E933}"/>
              </a:ext>
            </a:extLst>
          </p:cNvPr>
          <p:cNvSpPr>
            <a:spLocks noGrp="1"/>
          </p:cNvSpPr>
          <p:nvPr>
            <p:ph type="sldNum" sz="quarter" idx="12"/>
          </p:nvPr>
        </p:nvSpPr>
        <p:spPr/>
        <p:txBody>
          <a:bodyPr/>
          <a:lstStyle/>
          <a:p>
            <a:fld id="{753F1077-7B91-4D11-8473-7F9D495CD0E2}" type="slidenum">
              <a:rPr lang="en-SG" smtClean="0"/>
              <a:t>17</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DDAD436-3A8C-422D-92D1-5E6879DD4805}"/>
                  </a:ext>
                </a:extLst>
              </p14:cNvPr>
              <p14:cNvContentPartPr/>
              <p14:nvPr/>
            </p14:nvContentPartPr>
            <p14:xfrm>
              <a:off x="631080" y="1535760"/>
              <a:ext cx="11438640" cy="4758480"/>
            </p14:xfrm>
          </p:contentPart>
        </mc:Choice>
        <mc:Fallback>
          <p:pic>
            <p:nvPicPr>
              <p:cNvPr id="5" name="Ink 4">
                <a:extLst>
                  <a:ext uri="{FF2B5EF4-FFF2-40B4-BE49-F238E27FC236}">
                    <a16:creationId xmlns:a16="http://schemas.microsoft.com/office/drawing/2014/main" id="{5DDAD436-3A8C-422D-92D1-5E6879DD4805}"/>
                  </a:ext>
                </a:extLst>
              </p:cNvPr>
              <p:cNvPicPr/>
              <p:nvPr/>
            </p:nvPicPr>
            <p:blipFill>
              <a:blip r:embed="rId4"/>
              <a:stretch>
                <a:fillRect/>
              </a:stretch>
            </p:blipFill>
            <p:spPr>
              <a:xfrm>
                <a:off x="621720" y="1526400"/>
                <a:ext cx="11457360" cy="4777200"/>
              </a:xfrm>
              <a:prstGeom prst="rect">
                <a:avLst/>
              </a:prstGeom>
            </p:spPr>
          </p:pic>
        </mc:Fallback>
      </mc:AlternateContent>
    </p:spTree>
    <p:extLst>
      <p:ext uri="{BB962C8B-B14F-4D97-AF65-F5344CB8AC3E}">
        <p14:creationId xmlns:p14="http://schemas.microsoft.com/office/powerpoint/2010/main" val="659031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6112-F33A-0618-1BFD-CFDD648B360D}"/>
              </a:ext>
            </a:extLst>
          </p:cNvPr>
          <p:cNvSpPr>
            <a:spLocks noGrp="1"/>
          </p:cNvSpPr>
          <p:nvPr>
            <p:ph type="title"/>
          </p:nvPr>
        </p:nvSpPr>
        <p:spPr>
          <a:xfrm>
            <a:off x="838200" y="500215"/>
            <a:ext cx="10515600" cy="1325563"/>
          </a:xfrm>
        </p:spPr>
        <p:txBody>
          <a:bodyPr/>
          <a:lstStyle/>
          <a:p>
            <a:r>
              <a:rPr lang="en-US" u="sng" dirty="0">
                <a:solidFill>
                  <a:srgbClr val="FF0000"/>
                </a:solidFill>
              </a:rPr>
              <a:t>Key points – Independence of Eigenvectors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DED1C6-8F66-4E2D-80EC-F201C828BF3A}"/>
                  </a:ext>
                </a:extLst>
              </p:cNvPr>
              <p:cNvSpPr>
                <a:spLocks noGrp="1"/>
              </p:cNvSpPr>
              <p:nvPr>
                <p:ph idx="1"/>
              </p:nvPr>
            </p:nvSpPr>
            <p:spPr>
              <a:xfrm>
                <a:off x="838200" y="1591536"/>
                <a:ext cx="10515600" cy="5129939"/>
              </a:xfrm>
            </p:spPr>
            <p:txBody>
              <a:bodyPr>
                <a:normAutofit fontScale="55000" lnSpcReduction="20000"/>
              </a:bodyPr>
              <a:lstStyle/>
              <a:p>
                <a:pPr>
                  <a:lnSpc>
                    <a:spcPct val="120000"/>
                  </a:lnSpc>
                </a:pPr>
                <a:r>
                  <a:rPr lang="en-US" dirty="0">
                    <a:latin typeface="Arial" panose="020B0604020202020204" pitchFamily="34" charset="0"/>
                    <a:cs typeface="Arial" panose="020B0604020202020204" pitchFamily="34" charset="0"/>
                  </a:rPr>
                  <a:t>Definition:</a:t>
                </a:r>
              </a:p>
              <a:p>
                <a:pPr lvl="1">
                  <a:lnSpc>
                    <a:spcPct val="120000"/>
                  </a:lnSpc>
                  <a:buFont typeface="Courier New" panose="02070309020205020404" pitchFamily="49" charset="0"/>
                  <a:buChar char="o"/>
                </a:pPr>
                <a:r>
                  <a:rPr lang="en-SG" sz="2900" dirty="0">
                    <a:effectLst/>
                    <a:latin typeface="Arial" panose="020B0604020202020204" pitchFamily="34" charset="0"/>
                    <a:cs typeface="Arial" panose="020B0604020202020204" pitchFamily="34" charset="0"/>
                  </a:rPr>
                  <a:t>For an </a:t>
                </a:r>
                <a14:m>
                  <m:oMath xmlns:m="http://schemas.openxmlformats.org/officeDocument/2006/math">
                    <m:r>
                      <a:rPr lang="en-US" sz="2900" i="1">
                        <a:latin typeface="Cambria Math" panose="02040503050406030204" pitchFamily="18" charset="0"/>
                      </a:rPr>
                      <m:t>𝑛</m:t>
                    </m:r>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𝑛</m:t>
                    </m:r>
                  </m:oMath>
                </a14:m>
                <a:r>
                  <a:rPr lang="en-US" sz="2900" dirty="0">
                    <a:latin typeface="Arial" panose="020B0604020202020204" pitchFamily="34" charset="0"/>
                    <a:cs typeface="Arial" panose="020B0604020202020204" pitchFamily="34" charset="0"/>
                  </a:rPr>
                  <a:t> matrix </a:t>
                </a:r>
                <a14:m>
                  <m:oMath xmlns:m="http://schemas.openxmlformats.org/officeDocument/2006/math">
                    <m:r>
                      <a:rPr lang="en-US" sz="2900" i="1">
                        <a:latin typeface="Cambria Math" panose="02040503050406030204" pitchFamily="18" charset="0"/>
                      </a:rPr>
                      <m:t>𝐴</m:t>
                    </m:r>
                    <m:r>
                      <a:rPr lang="en-US" sz="2900" i="1">
                        <a:latin typeface="Cambria Math" panose="02040503050406030204" pitchFamily="18" charset="0"/>
                      </a:rPr>
                      <m:t> </m:t>
                    </m:r>
                  </m:oMath>
                </a14:m>
                <a:r>
                  <a:rPr lang="en-SG" sz="2900" dirty="0">
                    <a:latin typeface="Arial" panose="020B0604020202020204" pitchFamily="34" charset="0"/>
                    <a:cs typeface="Arial" panose="020B0604020202020204" pitchFamily="34" charset="0"/>
                  </a:rPr>
                  <a:t>, if eigenvectors </a:t>
                </a:r>
                <a14:m>
                  <m:oMath xmlns:m="http://schemas.openxmlformats.org/officeDocument/2006/math">
                    <m:sSub>
                      <m:sSubPr>
                        <m:ctrlPr>
                          <a:rPr lang="en-US" sz="2900" i="1">
                            <a:latin typeface="Cambria Math" panose="02040503050406030204" pitchFamily="18" charset="0"/>
                          </a:rPr>
                        </m:ctrlPr>
                      </m:sSubPr>
                      <m:e>
                        <m:r>
                          <a:rPr lang="en-US" sz="2900" b="1" i="1" smtClean="0">
                            <a:latin typeface="Cambria Math" panose="02040503050406030204" pitchFamily="18" charset="0"/>
                            <a:ea typeface="Cambria Math" panose="02040503050406030204" pitchFamily="18" charset="0"/>
                          </a:rPr>
                          <m:t>𝒗</m:t>
                        </m:r>
                      </m:e>
                      <m:sub>
                        <m:r>
                          <a:rPr lang="en-US" sz="2900" b="0" i="1" smtClean="0">
                            <a:latin typeface="Cambria Math" panose="02040503050406030204" pitchFamily="18" charset="0"/>
                            <a:ea typeface="Cambria Math" panose="02040503050406030204" pitchFamily="18" charset="0"/>
                          </a:rPr>
                          <m:t>1</m:t>
                        </m:r>
                      </m:sub>
                    </m:sSub>
                    <m:r>
                      <a:rPr lang="en-US" sz="2900" b="0" i="1" smtClean="0">
                        <a:latin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2</m:t>
                        </m:r>
                      </m:sub>
                    </m:sSub>
                    <m:r>
                      <a:rPr lang="en-US" sz="2900" i="1">
                        <a:latin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smtClean="0">
                            <a:latin typeface="Cambria Math" panose="02040503050406030204" pitchFamily="18" charset="0"/>
                            <a:ea typeface="Cambria Math" panose="02040503050406030204" pitchFamily="18" charset="0"/>
                          </a:rPr>
                          <m:t>𝑟</m:t>
                        </m:r>
                      </m:sub>
                    </m:sSub>
                    <m:r>
                      <a:rPr lang="en-US" sz="2900" i="1" smtClean="0">
                        <a:latin typeface="Cambria Math" panose="02040503050406030204" pitchFamily="18" charset="0"/>
                        <a:ea typeface="Cambria Math" panose="02040503050406030204" pitchFamily="18" charset="0"/>
                      </a:rPr>
                      <m:t> </m:t>
                    </m:r>
                  </m:oMath>
                </a14:m>
                <a:r>
                  <a:rPr lang="en-SG" sz="2900" dirty="0">
                    <a:effectLst/>
                    <a:latin typeface="Arial" panose="020B0604020202020204" pitchFamily="34" charset="0"/>
                    <a:cs typeface="Arial" panose="020B0604020202020204" pitchFamily="34" charset="0"/>
                  </a:rPr>
                  <a:t>are corresponding to distinct eigenvalues </a:t>
                </a:r>
                <a:r>
                  <a:rPr lang="en-US" sz="2900" dirty="0">
                    <a:latin typeface="Arial" panose="020B0604020202020204" pitchFamily="34" charset="0"/>
                    <a:cs typeface="Arial" panose="020B0604020202020204" pitchFamily="34" charset="0"/>
                  </a:rPr>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𝜆</m:t>
                        </m:r>
                      </m:e>
                      <m:sub>
                        <m:r>
                          <a:rPr lang="en-US" sz="2900" b="0" i="1" smtClean="0">
                            <a:latin typeface="Cambria Math" panose="02040503050406030204" pitchFamily="18" charset="0"/>
                            <a:ea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𝜆</m:t>
                        </m:r>
                      </m:e>
                      <m:sub>
                        <m:r>
                          <a:rPr lang="en-US" sz="2900" i="1">
                            <a:latin typeface="Cambria Math" panose="02040503050406030204" pitchFamily="18" charset="0"/>
                            <a:ea typeface="Cambria Math" panose="02040503050406030204" pitchFamily="18" charset="0"/>
                          </a:rPr>
                          <m:t>2</m:t>
                        </m:r>
                      </m:sub>
                    </m:sSub>
                    <m:r>
                      <a:rPr lang="en-US" sz="2900" i="1">
                        <a:latin typeface="Cambria Math" panose="02040503050406030204" pitchFamily="18" charset="0"/>
                      </a:rPr>
                      <m:t>,</m:t>
                    </m:r>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𝜆</m:t>
                        </m:r>
                      </m:e>
                      <m:sub>
                        <m:r>
                          <a:rPr lang="en-US" sz="2900" b="0" i="1" smtClean="0">
                            <a:latin typeface="Cambria Math" panose="02040503050406030204" pitchFamily="18" charset="0"/>
                            <a:ea typeface="Cambria Math" panose="02040503050406030204" pitchFamily="18" charset="0"/>
                          </a:rPr>
                          <m:t>𝑟</m:t>
                        </m:r>
                      </m:sub>
                    </m:sSub>
                  </m:oMath>
                </a14:m>
                <a:r>
                  <a:rPr lang="en-US" sz="2900" dirty="0">
                    <a:latin typeface="Arial" panose="020B0604020202020204" pitchFamily="34" charset="0"/>
                    <a:cs typeface="Arial" panose="020B0604020202020204" pitchFamily="34" charset="0"/>
                  </a:rPr>
                  <a:t>,</a:t>
                </a:r>
              </a:p>
              <a:p>
                <a:pPr marL="457200" lvl="1" indent="0">
                  <a:lnSpc>
                    <a:spcPct val="120000"/>
                  </a:lnSpc>
                  <a:buNone/>
                </a:pPr>
                <a:r>
                  <a:rPr lang="en-SG" sz="2900" dirty="0">
                    <a:latin typeface="Arial" panose="020B0604020202020204" pitchFamily="34" charset="0"/>
                    <a:cs typeface="Arial" panose="020B0604020202020204" pitchFamily="34" charset="0"/>
                  </a:rPr>
                  <a:t>      t</a:t>
                </a:r>
                <a:r>
                  <a:rPr lang="en-SG" sz="2900" dirty="0">
                    <a:effectLst/>
                    <a:latin typeface="Arial" panose="020B0604020202020204" pitchFamily="34" charset="0"/>
                    <a:cs typeface="Arial" panose="020B0604020202020204" pitchFamily="34" charset="0"/>
                  </a:rPr>
                  <a:t>hen </a:t>
                </a:r>
                <a14:m>
                  <m:oMath xmlns:m="http://schemas.openxmlformats.org/officeDocument/2006/math">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2</m:t>
                        </m:r>
                      </m:sub>
                    </m:sSub>
                    <m:r>
                      <a:rPr lang="en-US" sz="2900" i="1">
                        <a:latin typeface="Cambria Math" panose="02040503050406030204" pitchFamily="18" charset="0"/>
                      </a:rPr>
                      <m:t>,</m:t>
                    </m:r>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𝑟</m:t>
                        </m:r>
                      </m:sub>
                    </m:sSub>
                    <m:r>
                      <a:rPr lang="en-US" sz="2900" i="1">
                        <a:latin typeface="Cambria Math" panose="02040503050406030204" pitchFamily="18" charset="0"/>
                        <a:ea typeface="Cambria Math" panose="02040503050406030204" pitchFamily="18" charset="0"/>
                      </a:rPr>
                      <m:t> </m:t>
                    </m:r>
                  </m:oMath>
                </a14:m>
                <a:r>
                  <a:rPr lang="en-SG" sz="2900" dirty="0">
                    <a:effectLst/>
                    <a:latin typeface="Arial" panose="020B0604020202020204" pitchFamily="34" charset="0"/>
                    <a:cs typeface="Arial" panose="020B0604020202020204" pitchFamily="34" charset="0"/>
                  </a:rPr>
                  <a:t>are linearly independent.</a:t>
                </a:r>
              </a:p>
              <a:p>
                <a:pPr marL="457200" lvl="1" indent="0">
                  <a:lnSpc>
                    <a:spcPct val="120000"/>
                  </a:lnSpc>
                  <a:buNone/>
                </a:pPr>
                <a:endParaRPr lang="en-SG" dirty="0">
                  <a:effectLst/>
                  <a:latin typeface="Arial" panose="020B0604020202020204" pitchFamily="34" charset="0"/>
                  <a:cs typeface="Arial" panose="020B0604020202020204" pitchFamily="34" charset="0"/>
                </a:endParaRPr>
              </a:p>
              <a:p>
                <a:pPr>
                  <a:lnSpc>
                    <a:spcPct val="120000"/>
                  </a:lnSpc>
                </a:pPr>
                <a:r>
                  <a:rPr lang="en-SG" dirty="0">
                    <a:latin typeface="Arial" panose="020B0604020202020204" pitchFamily="34" charset="0"/>
                    <a:cs typeface="Arial" panose="020B0604020202020204" pitchFamily="34" charset="0"/>
                  </a:rPr>
                  <a:t>Explain (proof of contradiction)</a:t>
                </a: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Assume </a:t>
                </a:r>
                <a14:m>
                  <m:oMath xmlns:m="http://schemas.openxmlformats.org/officeDocument/2006/math">
                    <m:sSub>
                      <m:sSubPr>
                        <m:ctrlPr>
                          <a:rPr lang="en-US" sz="2500" i="1" smtClean="0">
                            <a:latin typeface="Cambria Math" panose="02040503050406030204" pitchFamily="18" charset="0"/>
                          </a:rPr>
                        </m:ctrlPr>
                      </m:sSubPr>
                      <m:e>
                        <m:r>
                          <a:rPr lang="en-US" sz="2500" b="1" i="1" smtClean="0">
                            <a:latin typeface="Cambria Math" panose="02040503050406030204" pitchFamily="18" charset="0"/>
                          </a:rPr>
                          <m:t>{</m:t>
                        </m:r>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2</m:t>
                        </m:r>
                      </m:sub>
                    </m:sSub>
                    <m:r>
                      <a:rPr lang="en-US" sz="2500" i="1">
                        <a:latin typeface="Cambria Math" panose="02040503050406030204" pitchFamily="18" charset="0"/>
                      </a:rPr>
                      <m:t>,</m:t>
                    </m:r>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𝑟</m:t>
                        </m:r>
                      </m:sub>
                    </m:sSub>
                    <m:r>
                      <a:rPr lang="en-US" sz="2500" b="0" i="1" smtClean="0">
                        <a:latin typeface="Cambria Math" panose="02040503050406030204" pitchFamily="18" charset="0"/>
                        <a:ea typeface="Cambria Math" panose="02040503050406030204" pitchFamily="18" charset="0"/>
                      </a:rPr>
                      <m:t>}</m:t>
                    </m:r>
                    <m:r>
                      <a:rPr lang="en-US" sz="2500" i="1">
                        <a:latin typeface="Cambria Math" panose="02040503050406030204" pitchFamily="18" charset="0"/>
                        <a:ea typeface="Cambria Math" panose="02040503050406030204" pitchFamily="18" charset="0"/>
                      </a:rPr>
                      <m:t> </m:t>
                    </m:r>
                  </m:oMath>
                </a14:m>
                <a:r>
                  <a:rPr lang="en-SG" sz="2500" dirty="0">
                    <a:effectLst/>
                    <a:latin typeface="Arial" panose="020B0604020202020204" pitchFamily="34" charset="0"/>
                    <a:cs typeface="Arial" panose="020B0604020202020204" pitchFamily="34" charset="0"/>
                  </a:rPr>
                  <a:t>is linearly dependent. </a:t>
                </a: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Since </a:t>
                </a:r>
                <a14:m>
                  <m:oMath xmlns:m="http://schemas.openxmlformats.org/officeDocument/2006/math">
                    <m:sSub>
                      <m:sSubPr>
                        <m:ctrlPr>
                          <a:rPr lang="en-US" sz="2500" i="1" smtClean="0">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b="0" i="1" smtClean="0">
                            <a:latin typeface="Cambria Math" panose="02040503050406030204" pitchFamily="18" charset="0"/>
                            <a:ea typeface="Cambria Math" panose="02040503050406030204" pitchFamily="18" charset="0"/>
                          </a:rPr>
                          <m:t>𝑖</m:t>
                        </m:r>
                      </m:sub>
                    </m:sSub>
                  </m:oMath>
                </a14:m>
                <a:r>
                  <a:rPr lang="en-SG" sz="2500" dirty="0">
                    <a:effectLst/>
                    <a:latin typeface="Arial" panose="020B0604020202020204" pitchFamily="34" charset="0"/>
                    <a:cs typeface="Arial" panose="020B0604020202020204" pitchFamily="34" charset="0"/>
                  </a:rPr>
                  <a:t> is nonzero, so, one of the vectors in the set is a linear combination of the preceding vectors which are independent. </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sub>
                      </m:sSub>
                    </m:oMath>
                  </m:oMathPara>
                </a14:m>
                <a:endParaRPr lang="en-SG" dirty="0">
                  <a:effectLst/>
                  <a:latin typeface="Arial" panose="020B0604020202020204" pitchFamily="34" charset="0"/>
                  <a:cs typeface="Arial" panose="020B0604020202020204" pitchFamily="34" charset="0"/>
                </a:endParaRPr>
              </a:p>
              <a:p>
                <a:pPr marL="457200" lvl="1" indent="0" algn="ctr">
                  <a:lnSpc>
                    <a:spcPct val="120000"/>
                  </a:lnSpc>
                  <a:buNone/>
                </a:pPr>
                <a:r>
                  <a:rPr lang="en-SG" dirty="0">
                    <a:latin typeface="Arial" panose="020B0604020202020204" pitchFamily="34" charset="0"/>
                    <a:cs typeface="Arial" panose="020B0604020202020204" pitchFamily="34" charset="0"/>
                  </a:rPr>
                  <a:t>(multiply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oMath>
                </a14:m>
                <a:r>
                  <a:rPr lang="en-SG" dirty="0">
                    <a:latin typeface="Arial" panose="020B0604020202020204" pitchFamily="34" charset="0"/>
                    <a:cs typeface="Arial" panose="020B0604020202020204" pitchFamily="34" charset="0"/>
                  </a:rPr>
                  <a:t> to both sides ) </a:t>
                </a:r>
                <a:r>
                  <a:rPr lang="en-SG" dirty="0">
                    <a:effectLst/>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smtClean="0">
                            <a:latin typeface="Cambria Math" panose="02040503050406030204" pitchFamily="18" charset="0"/>
                            <a:ea typeface="Cambria Math" panose="02040503050406030204" pitchFamily="18" charset="0"/>
                          </a:rPr>
                          <m:t>𝑝</m:t>
                        </m:r>
                        <m:r>
                          <a:rPr lang="en-US"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𝑝</m:t>
                        </m:r>
                      </m:sub>
                    </m:sSub>
                  </m:oMath>
                </a14:m>
                <a:endParaRPr lang="en-SG" dirty="0">
                  <a:effectLst/>
                  <a:latin typeface="Arial" panose="020B0604020202020204" pitchFamily="34" charset="0"/>
                  <a:cs typeface="Arial" panose="020B0604020202020204" pitchFamily="34" charset="0"/>
                </a:endParaRPr>
              </a:p>
              <a:p>
                <a:pPr marL="457200" lvl="1" indent="0" algn="ctr">
                  <a:lnSpc>
                    <a:spcPct val="120000"/>
                  </a:lnSpc>
                  <a:buNone/>
                </a:pPr>
                <a:r>
                  <a:rPr lang="en-SG" dirty="0">
                    <a:effectLst/>
                    <a:latin typeface="Arial" panose="020B0604020202020204" pitchFamily="34" charset="0"/>
                    <a:cs typeface="Arial" panose="020B0604020202020204" pitchFamily="34" charset="0"/>
                  </a:rPr>
                  <a:t>(multiplying both sides by A) </a:t>
                </a:r>
                <a:r>
                  <a:rPr lang="en-SG" dirty="0">
                    <a:effectLst/>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b="0" i="1" smtClean="0">
                        <a:latin typeface="Cambria Math" panose="02040503050406030204" pitchFamily="18" charset="0"/>
                      </a:rPr>
                      <m:t>𝐴</m:t>
                    </m:r>
                    <m:sSub>
                      <m:sSubPr>
                        <m:ctrlPr>
                          <a:rPr lang="en-US"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𝐴</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𝐴</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rPr>
                      <m:t>𝐴</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sub>
                    </m:sSub>
                  </m:oMath>
                </a14:m>
                <a:endParaRPr lang="en-SG" dirty="0">
                  <a:latin typeface="Arial" panose="020B0604020202020204" pitchFamily="34" charset="0"/>
                  <a:cs typeface="Arial" panose="020B0604020202020204" pitchFamily="34" charset="0"/>
                </a:endParaRPr>
              </a:p>
              <a:p>
                <a:pPr marL="457200" lvl="1" indent="0" algn="ctr">
                  <a:lnSpc>
                    <a:spcPct val="120000"/>
                  </a:lnSpc>
                  <a:buNone/>
                </a:pPr>
                <a:r>
                  <a:rPr lang="en-SG" dirty="0">
                    <a:latin typeface="Arial" panose="020B0604020202020204" pitchFamily="34" charset="0"/>
                    <a:cs typeface="Arial" panose="020B0604020202020204" pitchFamily="34" charset="0"/>
                  </a:rPr>
                  <a:t>(use </a:t>
                </a:r>
                <a14:m>
                  <m:oMath xmlns:m="http://schemas.openxmlformats.org/officeDocument/2006/math">
                    <m:r>
                      <a:rPr lang="en-US" i="1">
                        <a:latin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𝑖</m:t>
                        </m:r>
                      </m:sub>
                    </m:sSub>
                  </m:oMath>
                </a14:m>
                <a:r>
                  <a:rPr lang="en-SG" dirty="0">
                    <a:latin typeface="Arial" panose="020B0604020202020204" pitchFamily="34" charset="0"/>
                    <a:cs typeface="Arial" panose="020B0604020202020204" pitchFamily="34" charset="0"/>
                  </a:rPr>
                  <a:t>) </a:t>
                </a:r>
                <a:r>
                  <a:rPr lang="en-SG" dirty="0">
                    <a:latin typeface="Arial" panose="020B0604020202020204" pitchFamily="34" charset="0"/>
                    <a:cs typeface="Arial" panose="020B0604020202020204" pitchFamily="34" charset="0"/>
                    <a:sym typeface="Wingdings" pitchFamily="2" charset="2"/>
                  </a:rPr>
                  <a:t></a:t>
                </a:r>
                <a:r>
                  <a:rPr lang="en-SG"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sSub>
                      <m:sSubPr>
                        <m:ctrlPr>
                          <a:rPr lang="en-US"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sub>
                    </m:sSub>
                  </m:oMath>
                </a14:m>
                <a:endParaRPr lang="en-SG" dirty="0">
                  <a:effectLst/>
                  <a:latin typeface="Arial" panose="020B0604020202020204" pitchFamily="34" charset="0"/>
                  <a:cs typeface="Arial" panose="020B0604020202020204" pitchFamily="34" charset="0"/>
                </a:endParaRPr>
              </a:p>
              <a:p>
                <a:pPr marL="457200" lvl="1" indent="0" algn="ctr">
                  <a:lnSpc>
                    <a:spcPct val="120000"/>
                  </a:lnSpc>
                  <a:buNone/>
                </a:pPr>
                <a:r>
                  <a:rPr lang="en-SG" dirty="0">
                    <a:effectLst/>
                    <a:latin typeface="Arial" panose="020B0604020202020204" pitchFamily="34" charset="0"/>
                    <a:cs typeface="Arial" panose="020B0604020202020204" pitchFamily="34" charset="0"/>
                  </a:rPr>
                  <a:t>(subtract abov</a:t>
                </a:r>
                <a:r>
                  <a:rPr lang="en-SG" dirty="0">
                    <a:latin typeface="Arial" panose="020B0604020202020204" pitchFamily="34" charset="0"/>
                    <a:cs typeface="Arial" panose="020B0604020202020204" pitchFamily="34" charset="0"/>
                  </a:rPr>
                  <a:t>e two equations) </a:t>
                </a:r>
                <a:r>
                  <a:rPr lang="en-SG" dirty="0">
                    <a:latin typeface="Arial" panose="020B0604020202020204" pitchFamily="34" charset="0"/>
                    <a:cs typeface="Arial" panose="020B0604020202020204" pitchFamily="34" charset="0"/>
                    <a:sym typeface="Wingdings" pitchFamily="2" charset="2"/>
                  </a:rPr>
                  <a:t></a:t>
                </a:r>
                <a:r>
                  <a:rPr lang="en-SG"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𝑐</m:t>
                        </m:r>
                      </m:e>
                      <m:sub>
                        <m:r>
                          <a:rPr lang="en-US" i="1">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𝑝</m:t>
                        </m:r>
                        <m:r>
                          <a:rPr lang="en-US" b="0" i="1" smtClean="0">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𝒗</m:t>
                        </m:r>
                      </m:e>
                      <m:sub>
                        <m:r>
                          <a:rPr lang="en-US" i="1">
                            <a:solidFill>
                              <a:srgbClr val="0070C0"/>
                            </a:solidFill>
                            <a:latin typeface="Cambria Math" panose="02040503050406030204" pitchFamily="18" charset="0"/>
                            <a:ea typeface="Cambria Math" panose="02040503050406030204" pitchFamily="18" charset="0"/>
                          </a:rPr>
                          <m:t>1</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𝑐</m:t>
                        </m:r>
                      </m:e>
                      <m:sub>
                        <m:r>
                          <a:rPr lang="en-US" i="1">
                            <a:solidFill>
                              <a:srgbClr val="0070C0"/>
                            </a:solidFill>
                            <a:latin typeface="Cambria Math" panose="02040503050406030204" pitchFamily="18" charset="0"/>
                            <a:ea typeface="Cambria Math" panose="02040503050406030204" pitchFamily="18" charset="0"/>
                          </a:rPr>
                          <m:t>2</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2</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i="1">
                            <a:solidFill>
                              <a:srgbClr val="0070C0"/>
                            </a:solidFill>
                            <a:latin typeface="Cambria Math" panose="02040503050406030204" pitchFamily="18" charset="0"/>
                            <a:ea typeface="Cambria Math" panose="02040503050406030204" pitchFamily="18" charset="0"/>
                          </a:rPr>
                          <m:t>𝑝</m:t>
                        </m:r>
                        <m:r>
                          <a:rPr lang="en-US" i="1">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𝒗</m:t>
                        </m:r>
                      </m:e>
                      <m:sub>
                        <m:r>
                          <a:rPr lang="en-US" i="1">
                            <a:solidFill>
                              <a:srgbClr val="0070C0"/>
                            </a:solidFill>
                            <a:latin typeface="Cambria Math" panose="02040503050406030204" pitchFamily="18" charset="0"/>
                            <a:ea typeface="Cambria Math" panose="02040503050406030204" pitchFamily="18" charset="0"/>
                          </a:rPr>
                          <m:t>2</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𝑐</m:t>
                        </m:r>
                      </m:e>
                      <m:sub>
                        <m:r>
                          <a:rPr lang="en-US" i="1">
                            <a:solidFill>
                              <a:srgbClr val="0070C0"/>
                            </a:solidFill>
                            <a:latin typeface="Cambria Math" panose="02040503050406030204" pitchFamily="18" charset="0"/>
                            <a:ea typeface="Cambria Math" panose="02040503050406030204" pitchFamily="18" charset="0"/>
                          </a:rPr>
                          <m:t>𝑝</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𝑝</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i="1">
                            <a:solidFill>
                              <a:srgbClr val="0070C0"/>
                            </a:solidFill>
                            <a:latin typeface="Cambria Math" panose="02040503050406030204" pitchFamily="18" charset="0"/>
                            <a:ea typeface="Cambria Math" panose="02040503050406030204" pitchFamily="18" charset="0"/>
                          </a:rPr>
                          <m:t>𝑝</m:t>
                        </m:r>
                        <m:r>
                          <a:rPr lang="en-US" i="1">
                            <a:solidFill>
                              <a:srgbClr val="0070C0"/>
                            </a:solidFill>
                            <a:latin typeface="Cambria Math" panose="02040503050406030204" pitchFamily="18" charset="0"/>
                            <a:ea typeface="Cambria Math" panose="02040503050406030204" pitchFamily="18" charset="0"/>
                          </a:rPr>
                          <m:t>+1</m:t>
                        </m:r>
                      </m:sub>
                    </m:sSub>
                    <m:sSub>
                      <m:sSubPr>
                        <m:ctrlPr>
                          <a:rPr lang="en-US"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𝒗</m:t>
                        </m:r>
                      </m:e>
                      <m:sub>
                        <m:r>
                          <a:rPr lang="en-US" i="1">
                            <a:solidFill>
                              <a:srgbClr val="0070C0"/>
                            </a:solidFill>
                            <a:latin typeface="Cambria Math" panose="02040503050406030204" pitchFamily="18" charset="0"/>
                            <a:ea typeface="Cambria Math" panose="02040503050406030204" pitchFamily="18" charset="0"/>
                          </a:rPr>
                          <m:t>𝑝</m:t>
                        </m:r>
                      </m:sub>
                    </m:sSub>
                    <m:r>
                      <a:rPr lang="en-US" b="0" i="1" smtClean="0">
                        <a:solidFill>
                          <a:srgbClr val="0070C0"/>
                        </a:solidFill>
                        <a:latin typeface="Cambria Math" panose="02040503050406030204" pitchFamily="18" charset="0"/>
                        <a:ea typeface="Cambria Math" panose="02040503050406030204" pitchFamily="18" charset="0"/>
                      </a:rPr>
                      <m:t>=0</m:t>
                    </m:r>
                  </m:oMath>
                </a14:m>
                <a:endParaRPr lang="en-SG" dirty="0">
                  <a:solidFill>
                    <a:srgbClr val="0070C0"/>
                  </a:solidFill>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SG" sz="2500" dirty="0">
                  <a:effectLst/>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Since </a:t>
                </a:r>
                <a14:m>
                  <m:oMath xmlns:m="http://schemas.openxmlformats.org/officeDocument/2006/math">
                    <m:sSub>
                      <m:sSubPr>
                        <m:ctrlPr>
                          <a:rPr lang="en-US" sz="2500" i="1" smtClean="0">
                            <a:latin typeface="Cambria Math" panose="02040503050406030204" pitchFamily="18" charset="0"/>
                          </a:rPr>
                        </m:ctrlPr>
                      </m:sSubPr>
                      <m:e>
                        <m:r>
                          <a:rPr lang="en-US" sz="2500" b="1" i="1" smtClean="0">
                            <a:latin typeface="Cambria Math" panose="02040503050406030204" pitchFamily="18" charset="0"/>
                          </a:rPr>
                          <m:t>{</m:t>
                        </m:r>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2</m:t>
                        </m:r>
                      </m:sub>
                    </m:sSub>
                    <m:r>
                      <a:rPr lang="en-US" sz="2500" i="1">
                        <a:latin typeface="Cambria Math" panose="02040503050406030204" pitchFamily="18" charset="0"/>
                      </a:rPr>
                      <m:t>,</m:t>
                    </m:r>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𝑟</m:t>
                        </m:r>
                      </m:sub>
                    </m:sSub>
                    <m:r>
                      <a:rPr lang="en-US" sz="2500" b="0" i="1" smtClean="0">
                        <a:latin typeface="Cambria Math" panose="02040503050406030204" pitchFamily="18" charset="0"/>
                        <a:ea typeface="Cambria Math" panose="02040503050406030204" pitchFamily="18" charset="0"/>
                      </a:rPr>
                      <m:t>}</m:t>
                    </m:r>
                    <m:r>
                      <a:rPr lang="en-US" sz="2500" i="1">
                        <a:latin typeface="Cambria Math" panose="02040503050406030204" pitchFamily="18" charset="0"/>
                        <a:ea typeface="Cambria Math" panose="02040503050406030204" pitchFamily="18" charset="0"/>
                      </a:rPr>
                      <m:t> </m:t>
                    </m:r>
                  </m:oMath>
                </a14:m>
                <a:r>
                  <a:rPr lang="en-SG" sz="2500" dirty="0">
                    <a:effectLst/>
                    <a:latin typeface="Arial" panose="020B0604020202020204" pitchFamily="34" charset="0"/>
                    <a:cs typeface="Arial" panose="020B0604020202020204" pitchFamily="34" charset="0"/>
                  </a:rPr>
                  <a:t>is linearly independent, </a:t>
                </a:r>
                <a14:m>
                  <m:oMath xmlns:m="http://schemas.openxmlformats.org/officeDocument/2006/math">
                    <m:sSub>
                      <m:sSubPr>
                        <m:ctrlPr>
                          <a:rPr lang="en-US" sz="2500" i="1">
                            <a:latin typeface="Cambria Math" panose="02040503050406030204" pitchFamily="18" charset="0"/>
                          </a:rPr>
                        </m:ctrlPr>
                      </m:sSubPr>
                      <m:e>
                        <m:r>
                          <a:rPr lang="en-US" sz="2500" b="1" i="1">
                            <a:latin typeface="Cambria Math" panose="02040503050406030204" pitchFamily="18" charset="0"/>
                          </a:rPr>
                          <m:t>{</m:t>
                        </m:r>
                        <m:r>
                          <a:rPr lang="en-US" sz="2500" b="0" i="1" smtClean="0">
                            <a:latin typeface="Cambria Math" panose="02040503050406030204" pitchFamily="18" charset="0"/>
                          </a:rPr>
                          <m:t>𝑐</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r>
                      <a:rPr lang="en-US" sz="2500" i="1">
                        <a:latin typeface="Cambria Math" panose="02040503050406030204" pitchFamily="18" charset="0"/>
                      </a:rPr>
                      <m:t>𝑐</m:t>
                    </m:r>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𝑐</m:t>
                        </m:r>
                      </m:e>
                      <m:sub>
                        <m:r>
                          <a:rPr lang="en-US" sz="2500" i="1">
                            <a:latin typeface="Cambria Math" panose="02040503050406030204" pitchFamily="18" charset="0"/>
                            <a:ea typeface="Cambria Math" panose="02040503050406030204" pitchFamily="18" charset="0"/>
                          </a:rPr>
                          <m:t>𝑟</m:t>
                        </m:r>
                      </m:sub>
                    </m:sSub>
                    <m:r>
                      <a:rPr lang="en-US" sz="2500" i="1">
                        <a:latin typeface="Cambria Math" panose="02040503050406030204" pitchFamily="18" charset="0"/>
                        <a:ea typeface="Cambria Math" panose="02040503050406030204" pitchFamily="18" charset="0"/>
                      </a:rPr>
                      <m:t>}</m:t>
                    </m:r>
                  </m:oMath>
                </a14:m>
                <a:r>
                  <a:rPr lang="en-SG" sz="2500" dirty="0">
                    <a:effectLst/>
                    <a:latin typeface="Arial" panose="020B0604020202020204" pitchFamily="34" charset="0"/>
                    <a:cs typeface="Arial" panose="020B0604020202020204" pitchFamily="34" charset="0"/>
                  </a:rPr>
                  <a:t> has non-zero solution,</a:t>
                </a: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and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𝜆</m:t>
                        </m:r>
                      </m:e>
                      <m:sub>
                        <m:r>
                          <a:rPr lang="en-US" sz="2500" b="0" i="1" smtClean="0">
                            <a:latin typeface="Cambria Math" panose="02040503050406030204" pitchFamily="18" charset="0"/>
                            <a:ea typeface="Cambria Math" panose="02040503050406030204" pitchFamily="18" charset="0"/>
                          </a:rPr>
                          <m:t>𝑖</m:t>
                        </m:r>
                      </m:sub>
                    </m:sSub>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𝜆</m:t>
                        </m:r>
                      </m:e>
                      <m:sub>
                        <m:r>
                          <a:rPr lang="en-US" sz="2500" i="1">
                            <a:latin typeface="Cambria Math" panose="02040503050406030204" pitchFamily="18" charset="0"/>
                            <a:ea typeface="Cambria Math" panose="02040503050406030204" pitchFamily="18" charset="0"/>
                          </a:rPr>
                          <m:t>𝑝</m:t>
                        </m:r>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ea typeface="Cambria Math" panose="02040503050406030204" pitchFamily="18" charset="0"/>
                      </a:rPr>
                      <m:t> </m:t>
                    </m:r>
                    <m:r>
                      <a:rPr lang="en-US" sz="2500" i="1" smtClean="0">
                        <a:latin typeface="Cambria Math" panose="02040503050406030204" pitchFamily="18" charset="0"/>
                        <a:ea typeface="Cambria Math" panose="02040503050406030204" pitchFamily="18" charset="0"/>
                      </a:rPr>
                      <m:t>≠</m:t>
                    </m:r>
                    <m:r>
                      <a:rPr lang="en-US" sz="2500" b="0" i="1" smtClean="0">
                        <a:latin typeface="Cambria Math" panose="02040503050406030204" pitchFamily="18" charset="0"/>
                        <a:ea typeface="Cambria Math" panose="02040503050406030204" pitchFamily="18" charset="0"/>
                      </a:rPr>
                      <m:t>0 </m:t>
                    </m:r>
                  </m:oMath>
                </a14:m>
                <a:r>
                  <a:rPr lang="en-SG" sz="2500" dirty="0">
                    <a:effectLst/>
                    <a:latin typeface="Arial" panose="020B0604020202020204" pitchFamily="34" charset="0"/>
                    <a:cs typeface="Arial" panose="020B0604020202020204" pitchFamily="34" charset="0"/>
                  </a:rPr>
                  <a:t>,</a:t>
                </a:r>
                <a:r>
                  <a:rPr lang="en-SG" sz="2500" dirty="0">
                    <a:latin typeface="Arial" panose="020B0604020202020204" pitchFamily="34" charset="0"/>
                    <a:cs typeface="Arial" panose="020B0604020202020204" pitchFamily="34" charset="0"/>
                  </a:rPr>
                  <a:t> </a:t>
                </a:r>
                <a:r>
                  <a:rPr lang="en-SG" sz="2500" dirty="0">
                    <a:effectLst/>
                    <a:latin typeface="Arial" panose="020B0604020202020204" pitchFamily="34" charset="0"/>
                    <a:cs typeface="Arial" panose="020B0604020202020204" pitchFamily="34" charset="0"/>
                  </a:rPr>
                  <a:t>so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𝑐</m:t>
                        </m:r>
                      </m:e>
                      <m:sub>
                        <m:r>
                          <a:rPr lang="en-US" sz="2500" b="0" i="1" smtClean="0">
                            <a:latin typeface="Cambria Math" panose="02040503050406030204" pitchFamily="18" charset="0"/>
                            <a:ea typeface="Cambria Math" panose="02040503050406030204" pitchFamily="18" charset="0"/>
                          </a:rPr>
                          <m:t>𝑖</m:t>
                        </m:r>
                      </m:sub>
                    </m:sSub>
                    <m:r>
                      <a:rPr lang="en-US" sz="2500" b="0" i="1" smtClean="0">
                        <a:latin typeface="Cambria Math" panose="02040503050406030204" pitchFamily="18" charset="0"/>
                        <a:ea typeface="Cambria Math" panose="02040503050406030204" pitchFamily="18" charset="0"/>
                      </a:rPr>
                      <m:t>=0</m:t>
                    </m:r>
                    <m:r>
                      <a:rPr lang="en-US" sz="2500" i="1">
                        <a:latin typeface="Cambria Math" panose="02040503050406030204" pitchFamily="18" charset="0"/>
                        <a:ea typeface="Cambria Math" panose="02040503050406030204" pitchFamily="18" charset="0"/>
                      </a:rPr>
                      <m:t> </m:t>
                    </m:r>
                  </m:oMath>
                </a14:m>
                <a:r>
                  <a:rPr lang="en-SG" sz="2500" dirty="0">
                    <a:effectLst/>
                    <a:latin typeface="Arial" panose="020B0604020202020204" pitchFamily="34" charset="0"/>
                    <a:cs typeface="Arial" panose="020B0604020202020204" pitchFamily="34" charset="0"/>
                  </a:rPr>
                  <a:t>(for </a:t>
                </a:r>
                <a14:m>
                  <m:oMath xmlns:m="http://schemas.openxmlformats.org/officeDocument/2006/math">
                    <m:r>
                      <a:rPr lang="en-US" sz="2500" b="0" i="1" smtClean="0">
                        <a:latin typeface="Cambria Math" panose="02040503050406030204" pitchFamily="18" charset="0"/>
                        <a:ea typeface="Cambria Math" panose="02040503050406030204" pitchFamily="18" charset="0"/>
                      </a:rPr>
                      <m:t>𝑖</m:t>
                    </m:r>
                    <m:r>
                      <a:rPr lang="en-US" sz="2500" b="0" i="1" smtClean="0">
                        <a:latin typeface="Cambria Math" panose="02040503050406030204" pitchFamily="18" charset="0"/>
                        <a:ea typeface="Cambria Math" panose="02040503050406030204" pitchFamily="18" charset="0"/>
                      </a:rPr>
                      <m:t>=1,⋯,</m:t>
                    </m:r>
                    <m:r>
                      <a:rPr lang="en-US" sz="2500" b="0" i="1" smtClean="0">
                        <a:latin typeface="Cambria Math" panose="02040503050406030204" pitchFamily="18" charset="0"/>
                        <a:ea typeface="Cambria Math" panose="02040503050406030204" pitchFamily="18" charset="0"/>
                      </a:rPr>
                      <m:t>𝑝</m:t>
                    </m:r>
                  </m:oMath>
                </a14:m>
                <a:r>
                  <a:rPr lang="en-SG" sz="2500" dirty="0">
                    <a:effectLst/>
                    <a:latin typeface="Arial" panose="020B0604020202020204" pitchFamily="34" charset="0"/>
                    <a:cs typeface="Arial" panose="020B0604020202020204" pitchFamily="34" charset="0"/>
                  </a:rPr>
                  <a:t>)  </a:t>
                </a:r>
                <a:r>
                  <a:rPr lang="en-SG" sz="2500" dirty="0">
                    <a:effectLst/>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𝑝</m:t>
                        </m:r>
                        <m:r>
                          <a:rPr lang="en-US" sz="2500" i="1">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=0,</m:t>
                    </m:r>
                  </m:oMath>
                </a14:m>
                <a:r>
                  <a:rPr lang="en-SG" sz="2500" dirty="0">
                    <a:effectLst/>
                    <a:latin typeface="Arial" panose="020B0604020202020204" pitchFamily="34" charset="0"/>
                    <a:cs typeface="Arial" panose="020B0604020202020204" pitchFamily="34" charset="0"/>
                  </a:rPr>
                  <a:t> which contradicts with eigenvectors,</a:t>
                </a:r>
                <a:endParaRPr lang="en-SG" dirty="0">
                  <a:effectLst/>
                  <a:latin typeface="Arial" panose="020B0604020202020204" pitchFamily="34" charset="0"/>
                  <a:cs typeface="Arial" panose="020B0604020202020204" pitchFamily="34" charset="0"/>
                </a:endParaRPr>
              </a:p>
              <a:p>
                <a:pPr marL="457200" lvl="1" indent="0">
                  <a:lnSpc>
                    <a:spcPct val="120000"/>
                  </a:lnSpc>
                  <a:buNone/>
                </a:pPr>
                <a:r>
                  <a:rPr lang="en-SG" sz="2500" dirty="0">
                    <a:effectLst/>
                    <a:latin typeface="Arial" panose="020B0604020202020204" pitchFamily="34" charset="0"/>
                    <a:cs typeface="Arial" panose="020B0604020202020204" pitchFamily="34" charset="0"/>
                  </a:rPr>
                  <a:t>So, </a:t>
                </a:r>
                <a14:m>
                  <m:oMath xmlns:m="http://schemas.openxmlformats.org/officeDocument/2006/math">
                    <m:sSub>
                      <m:sSubPr>
                        <m:ctrlPr>
                          <a:rPr lang="en-US" sz="2500" i="1" smtClean="0">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2</m:t>
                        </m:r>
                      </m:sub>
                    </m:sSub>
                    <m:r>
                      <a:rPr lang="en-US" sz="2500" i="1">
                        <a:latin typeface="Cambria Math" panose="02040503050406030204" pitchFamily="18" charset="0"/>
                      </a:rPr>
                      <m:t>,</m:t>
                    </m:r>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smtClean="0">
                            <a:latin typeface="Cambria Math" panose="02040503050406030204" pitchFamily="18" charset="0"/>
                            <a:ea typeface="Cambria Math" panose="02040503050406030204" pitchFamily="18" charset="0"/>
                          </a:rPr>
                          <m:t>𝑟</m:t>
                        </m:r>
                      </m:sub>
                    </m:sSub>
                  </m:oMath>
                </a14:m>
                <a:r>
                  <a:rPr lang="en-SG" sz="2500" dirty="0">
                    <a:effectLst/>
                    <a:latin typeface="Arial" panose="020B0604020202020204" pitchFamily="34" charset="0"/>
                    <a:cs typeface="Arial" panose="020B0604020202020204" pitchFamily="34" charset="0"/>
                  </a:rPr>
                  <a:t> must be linearly independent.</a:t>
                </a:r>
              </a:p>
              <a:p>
                <a:pPr lvl="1">
                  <a:lnSpc>
                    <a:spcPct val="120000"/>
                  </a:lnSpc>
                  <a:buFont typeface="Courier New" panose="02070309020205020404" pitchFamily="49" charset="0"/>
                  <a:buChar char="o"/>
                </a:pPr>
                <a:endParaRPr lang="en-SG" dirty="0">
                  <a:effectLst/>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A8DED1C6-8F66-4E2D-80EC-F201C828BF3A}"/>
                  </a:ext>
                </a:extLst>
              </p:cNvPr>
              <p:cNvSpPr>
                <a:spLocks noGrp="1" noRot="1" noChangeAspect="1" noMove="1" noResize="1" noEditPoints="1" noAdjustHandles="1" noChangeArrowheads="1" noChangeShapeType="1" noTextEdit="1"/>
              </p:cNvSpPr>
              <p:nvPr>
                <p:ph idx="1"/>
              </p:nvPr>
            </p:nvSpPr>
            <p:spPr>
              <a:xfrm>
                <a:off x="838200" y="1591536"/>
                <a:ext cx="10515600" cy="5129939"/>
              </a:xfrm>
              <a:blipFill>
                <a:blip r:embed="rId2"/>
                <a:stretch>
                  <a:fillRect l="-241" t="-2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D20F84-11CA-05CE-FF8A-FA628358583F}"/>
              </a:ext>
            </a:extLst>
          </p:cNvPr>
          <p:cNvSpPr>
            <a:spLocks noGrp="1"/>
          </p:cNvSpPr>
          <p:nvPr>
            <p:ph type="sldNum" sz="quarter" idx="12"/>
          </p:nvPr>
        </p:nvSpPr>
        <p:spPr/>
        <p:txBody>
          <a:bodyPr/>
          <a:lstStyle/>
          <a:p>
            <a:fld id="{753F1077-7B91-4D11-8473-7F9D495CD0E2}" type="slidenum">
              <a:rPr lang="en-SG" smtClean="0"/>
              <a:t>18</a:t>
            </a:fld>
            <a:endParaRPr lang="en-SG"/>
          </a:p>
        </p:txBody>
      </p:sp>
      <p:sp>
        <p:nvSpPr>
          <p:cNvPr id="5" name="TextBox 4">
            <a:extLst>
              <a:ext uri="{FF2B5EF4-FFF2-40B4-BE49-F238E27FC236}">
                <a16:creationId xmlns:a16="http://schemas.microsoft.com/office/drawing/2014/main" id="{57E28D16-731D-84BF-614B-928DB0C33E59}"/>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159B3BD-7B31-4094-85EB-4EA99FE4CBEB}"/>
                  </a:ext>
                </a:extLst>
              </p14:cNvPr>
              <p14:cNvContentPartPr/>
              <p14:nvPr/>
            </p14:nvContentPartPr>
            <p14:xfrm>
              <a:off x="1820160" y="2257920"/>
              <a:ext cx="7903800" cy="370080"/>
            </p14:xfrm>
          </p:contentPart>
        </mc:Choice>
        <mc:Fallback>
          <p:pic>
            <p:nvPicPr>
              <p:cNvPr id="6" name="Ink 5">
                <a:extLst>
                  <a:ext uri="{FF2B5EF4-FFF2-40B4-BE49-F238E27FC236}">
                    <a16:creationId xmlns:a16="http://schemas.microsoft.com/office/drawing/2014/main" id="{7159B3BD-7B31-4094-85EB-4EA99FE4CBEB}"/>
                  </a:ext>
                </a:extLst>
              </p:cNvPr>
              <p:cNvPicPr/>
              <p:nvPr/>
            </p:nvPicPr>
            <p:blipFill>
              <a:blip r:embed="rId4"/>
              <a:stretch>
                <a:fillRect/>
              </a:stretch>
            </p:blipFill>
            <p:spPr>
              <a:xfrm>
                <a:off x="1810800" y="2248560"/>
                <a:ext cx="7922520" cy="388800"/>
              </a:xfrm>
              <a:prstGeom prst="rect">
                <a:avLst/>
              </a:prstGeom>
            </p:spPr>
          </p:pic>
        </mc:Fallback>
      </mc:AlternateContent>
    </p:spTree>
    <p:extLst>
      <p:ext uri="{BB962C8B-B14F-4D97-AF65-F5344CB8AC3E}">
        <p14:creationId xmlns:p14="http://schemas.microsoft.com/office/powerpoint/2010/main" val="392886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92E2-A35B-1771-7E75-E3566DE150EA}"/>
              </a:ext>
            </a:extLst>
          </p:cNvPr>
          <p:cNvSpPr>
            <a:spLocks noGrp="1"/>
          </p:cNvSpPr>
          <p:nvPr>
            <p:ph type="title"/>
          </p:nvPr>
        </p:nvSpPr>
        <p:spPr>
          <a:xfrm>
            <a:off x="838200" y="320675"/>
            <a:ext cx="10515600" cy="1325563"/>
          </a:xfrm>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Is a Matrix with Repeated Eigenvalues Diagonalizable?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DD1165-B7EE-5E7D-4A35-4F61C55A77B7}"/>
                  </a:ext>
                </a:extLst>
              </p:cNvPr>
              <p:cNvSpPr>
                <a:spLocks noGrp="1"/>
              </p:cNvSpPr>
              <p:nvPr>
                <p:ph idx="1"/>
              </p:nvPr>
            </p:nvSpPr>
            <p:spPr>
              <a:xfrm>
                <a:off x="479963" y="1661285"/>
                <a:ext cx="8792912" cy="5060190"/>
              </a:xfrm>
            </p:spPr>
            <p:txBody>
              <a:bodyPr>
                <a:normAutofit fontScale="70000" lnSpcReduction="20000"/>
              </a:bodyPr>
              <a:lstStyle/>
              <a:p>
                <a:pPr>
                  <a:lnSpc>
                    <a:spcPct val="120000"/>
                  </a:lnSpc>
                </a:pPr>
                <a:r>
                  <a:rPr lang="en-US" dirty="0">
                    <a:latin typeface="Arial" panose="020B0604020202020204" pitchFamily="34" charset="0"/>
                    <a:cs typeface="Arial" panose="020B0604020202020204" pitchFamily="34" charset="0"/>
                  </a:rPr>
                  <a:t>Prerequisites</a:t>
                </a: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Algebraic multiplicity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ub>
                    </m:sSub>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 number of repetitions of a particular eigenvalue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 </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=2 (2)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=9(1)</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=2(1</m:t>
                    </m:r>
                    <m:r>
                      <m:rPr>
                        <m:nor/>
                      </m:rPr>
                      <a:rPr lang="en-US" dirty="0">
                        <a:latin typeface="Arial" panose="020B0604020202020204" pitchFamily="34"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=4(2)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oMath>
                </a14:m>
                <a:r>
                  <a:rPr lang="en-US" dirty="0">
                    <a:latin typeface="Arial" panose="020B0604020202020204" pitchFamily="34" charset="0"/>
                    <a:cs typeface="Arial" panose="020B0604020202020204" pitchFamily="34" charset="0"/>
                  </a:rPr>
                  <a:t>1)</a:t>
                </a: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Geometric multiplicity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𝑣</m:t>
                        </m:r>
                      </m:sub>
                    </m:sSub>
                  </m:oMath>
                </a14:m>
                <a:r>
                  <a:rPr lang="en-US" dirty="0">
                    <a:latin typeface="Arial" panose="020B0604020202020204" pitchFamily="34" charset="0"/>
                    <a:cs typeface="Arial" panose="020B0604020202020204" pitchFamily="34" charset="0"/>
                  </a:rPr>
                  <a:t>): dimension of the eigenspace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corresponding to eigenvalue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=2(</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b="0" i="1" smtClean="0">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1</m:t>
                    </m:r>
                    <m:r>
                      <m:rPr>
                        <m:nor/>
                      </m:rPr>
                      <a:rPr lang="en-US" dirty="0">
                        <a:latin typeface="Arial" panose="020B0604020202020204" pitchFamily="34" charset="0"/>
                        <a:cs typeface="Arial" panose="020B0604020202020204" pitchFamily="34" charset="0"/>
                      </a:rPr>
                      <m:t>),</m:t>
                    </m:r>
                    <m:r>
                      <a:rPr lang="en-US" i="1" dirty="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=4(</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b="0" i="1" smtClean="0">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b="0" i="1" smtClean="0">
                            <a:latin typeface="Cambria Math" panose="02040503050406030204" pitchFamily="18" charset="0"/>
                            <a:ea typeface="Cambria Math" panose="02040503050406030204" pitchFamily="18" charset="0"/>
                          </a:rPr>
                          <m:t>=</m:t>
                        </m:r>
                      </m:e>
                    </m:func>
                  </m:oMath>
                </a14:m>
                <a:r>
                  <a:rPr lang="en-US" dirty="0">
                    <a:latin typeface="Arial" panose="020B0604020202020204" pitchFamily="34" charset="0"/>
                    <a:cs typeface="Arial" panose="020B0604020202020204" pitchFamily="34" charset="0"/>
                  </a:rPr>
                  <a:t>1)</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=2(</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dim</m:t>
                        </m:r>
                      </m:fName>
                      <m:e>
                        <m:r>
                          <a:rPr lang="en-US" i="1">
                            <a:latin typeface="Cambria Math" panose="02040503050406030204" pitchFamily="18" charset="0"/>
                            <a:ea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for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=9(</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dim</m:t>
                        </m:r>
                      </m:fName>
                      <m:e>
                        <m:r>
                          <a:rPr lang="en-US" i="1">
                            <a:latin typeface="Cambria Math" panose="02040503050406030204" pitchFamily="18" charset="0"/>
                            <a:ea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1)</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Property of algebraic multiplicity and geometric multiplicity</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algebraic multiplicity and geometric multiplicity may be different</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geometric multiplicity is equal or less than algebraic multiplicity (the number of independent eigenvectors for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is equal to or less than the number of repetitions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𝑣</m:t>
                        </m:r>
                      </m:sub>
                    </m:sSub>
                    <m:r>
                      <a:rPr lang="en-US"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ub>
                    </m:sSub>
                  </m:oMath>
                </a14:m>
                <a:r>
                  <a:rPr lang="en-US" dirty="0">
                    <a:latin typeface="Arial" panose="020B0604020202020204" pitchFamily="34" charset="0"/>
                    <a:cs typeface="Arial" panose="020B0604020202020204" pitchFamily="34" charset="0"/>
                  </a:rPr>
                  <a:t>)</a:t>
                </a:r>
              </a:p>
              <a:p>
                <a:pPr lvl="2">
                  <a:lnSpc>
                    <a:spcPct val="120000"/>
                  </a:lnSpc>
                  <a:buFont typeface="Wingdings" pitchFamily="2" charset="2"/>
                  <a:buChar char="§"/>
                </a:pPr>
                <a14:m>
                  <m:oMath xmlns:m="http://schemas.openxmlformats.org/officeDocument/2006/math">
                    <m:nary>
                      <m:naryPr>
                        <m:chr m:val="∑"/>
                        <m:subHide m:val="on"/>
                        <m:supHide m:val="on"/>
                        <m:ctrlPr>
                          <a:rPr lang="en-US" i="1" smtClean="0">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13DD1165-B7EE-5E7D-4A35-4F61C55A77B7}"/>
                  </a:ext>
                </a:extLst>
              </p:cNvPr>
              <p:cNvSpPr>
                <a:spLocks noGrp="1" noRot="1" noChangeAspect="1" noMove="1" noResize="1" noEditPoints="1" noAdjustHandles="1" noChangeArrowheads="1" noChangeShapeType="1" noTextEdit="1"/>
              </p:cNvSpPr>
              <p:nvPr>
                <p:ph idx="1"/>
              </p:nvPr>
            </p:nvSpPr>
            <p:spPr>
              <a:xfrm>
                <a:off x="479963" y="1661285"/>
                <a:ext cx="8792912" cy="5060190"/>
              </a:xfrm>
              <a:blipFill>
                <a:blip r:embed="rId2"/>
                <a:stretch>
                  <a:fillRect l="-576" t="-7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448FE27-6333-1F79-390B-C33A0A404A33}"/>
              </a:ext>
            </a:extLst>
          </p:cNvPr>
          <p:cNvSpPr>
            <a:spLocks noGrp="1"/>
          </p:cNvSpPr>
          <p:nvPr>
            <p:ph type="sldNum" sz="quarter" idx="12"/>
          </p:nvPr>
        </p:nvSpPr>
        <p:spPr/>
        <p:txBody>
          <a:bodyPr/>
          <a:lstStyle/>
          <a:p>
            <a:fld id="{753F1077-7B91-4D11-8473-7F9D495CD0E2}" type="slidenum">
              <a:rPr lang="en-SG" smtClean="0"/>
              <a:t>19</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791A9C-EE21-CBD1-4A5D-A6F53C6C1158}"/>
                  </a:ext>
                </a:extLst>
              </p:cNvPr>
              <p:cNvSpPr txBox="1"/>
              <p:nvPr/>
            </p:nvSpPr>
            <p:spPr>
              <a:xfrm>
                <a:off x="9203375" y="3135385"/>
                <a:ext cx="2556163" cy="10559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𝐵</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4</m:t>
                                    </m:r>
                                  </m:e>
                                </m:mr>
                              </m:m>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6</m:t>
                                    </m:r>
                                  </m:e>
                                </m:mr>
                              </m:m>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4</m:t>
                                    </m:r>
                                  </m:e>
                                  <m:e>
                                    <m:r>
                                      <a:rPr lang="en-US" i="1">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3</m:t>
                                    </m:r>
                                  </m:e>
                                </m:mr>
                              </m:m>
                            </m:e>
                          </m:eqArr>
                        </m:e>
                      </m:d>
                    </m:oMath>
                  </m:oMathPara>
                </a14:m>
                <a:endParaRPr lang="en-US" dirty="0"/>
              </a:p>
            </p:txBody>
          </p:sp>
        </mc:Choice>
        <mc:Fallback xmlns="">
          <p:sp>
            <p:nvSpPr>
              <p:cNvPr id="6" name="TextBox 5">
                <a:extLst>
                  <a:ext uri="{FF2B5EF4-FFF2-40B4-BE49-F238E27FC236}">
                    <a16:creationId xmlns:a16="http://schemas.microsoft.com/office/drawing/2014/main" id="{C3791A9C-EE21-CBD1-4A5D-A6F53C6C1158}"/>
                  </a:ext>
                </a:extLst>
              </p:cNvPr>
              <p:cNvSpPr txBox="1">
                <a:spLocks noRot="1" noChangeAspect="1" noMove="1" noResize="1" noEditPoints="1" noAdjustHandles="1" noChangeArrowheads="1" noChangeShapeType="1" noTextEdit="1"/>
              </p:cNvSpPr>
              <p:nvPr/>
            </p:nvSpPr>
            <p:spPr>
              <a:xfrm>
                <a:off x="9203375" y="3135385"/>
                <a:ext cx="2556163" cy="1055995"/>
              </a:xfrm>
              <a:prstGeom prst="rect">
                <a:avLst/>
              </a:prstGeom>
              <a:blipFill>
                <a:blip r:embed="rId3"/>
                <a:stretch>
                  <a:fillRect b="-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C59597-5E9E-158A-0B8D-F1289FBC21DD}"/>
                  </a:ext>
                </a:extLst>
              </p:cNvPr>
              <p:cNvSpPr txBox="1"/>
              <p:nvPr/>
            </p:nvSpPr>
            <p:spPr>
              <a:xfrm>
                <a:off x="9094319" y="2166527"/>
                <a:ext cx="2508661" cy="1101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6</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6</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8</m:t>
                                </m:r>
                              </m:e>
                            </m:mr>
                          </m:m>
                        </m:e>
                      </m:d>
                    </m:oMath>
                  </m:oMathPara>
                </a14:m>
                <a:endParaRPr lang="en-US" dirty="0"/>
              </a:p>
              <a:p>
                <a:endParaRPr lang="en-US" dirty="0"/>
              </a:p>
            </p:txBody>
          </p:sp>
        </mc:Choice>
        <mc:Fallback xmlns="">
          <p:sp>
            <p:nvSpPr>
              <p:cNvPr id="8" name="TextBox 7">
                <a:extLst>
                  <a:ext uri="{FF2B5EF4-FFF2-40B4-BE49-F238E27FC236}">
                    <a16:creationId xmlns:a16="http://schemas.microsoft.com/office/drawing/2014/main" id="{F7C59597-5E9E-158A-0B8D-F1289FBC21DD}"/>
                  </a:ext>
                </a:extLst>
              </p:cNvPr>
              <p:cNvSpPr txBox="1">
                <a:spLocks noRot="1" noChangeAspect="1" noMove="1" noResize="1" noEditPoints="1" noAdjustHandles="1" noChangeArrowheads="1" noChangeShapeType="1" noTextEdit="1"/>
              </p:cNvSpPr>
              <p:nvPr/>
            </p:nvSpPr>
            <p:spPr>
              <a:xfrm>
                <a:off x="9094319" y="2166527"/>
                <a:ext cx="2508661" cy="110190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681227D-6FBB-0E85-6FCF-E93818E6973E}"/>
              </a:ext>
            </a:extLst>
          </p:cNvPr>
          <p:cNvPicPr>
            <a:picLocks noChangeAspect="1"/>
          </p:cNvPicPr>
          <p:nvPr/>
        </p:nvPicPr>
        <p:blipFill>
          <a:blip r:embed="rId5"/>
          <a:stretch>
            <a:fillRect/>
          </a:stretch>
        </p:blipFill>
        <p:spPr>
          <a:xfrm>
            <a:off x="9012925" y="4831700"/>
            <a:ext cx="2937067" cy="1344389"/>
          </a:xfrm>
          <a:prstGeom prst="rect">
            <a:avLst/>
          </a:prstGeom>
        </p:spPr>
      </p:pic>
      <p:sp>
        <p:nvSpPr>
          <p:cNvPr id="13" name="TextBox 12">
            <a:extLst>
              <a:ext uri="{FF2B5EF4-FFF2-40B4-BE49-F238E27FC236}">
                <a16:creationId xmlns:a16="http://schemas.microsoft.com/office/drawing/2014/main" id="{276918D3-EAF4-655E-9467-3D5E07F1AE8D}"/>
              </a:ext>
            </a:extLst>
          </p:cNvPr>
          <p:cNvSpPr txBox="1"/>
          <p:nvPr/>
        </p:nvSpPr>
        <p:spPr>
          <a:xfrm>
            <a:off x="9631112" y="4311411"/>
            <a:ext cx="1891145" cy="600164"/>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We saw this example before. One of its eigenvalues is 2.</a:t>
            </a:r>
            <a:endParaRPr lang="en-US" sz="1100" dirty="0"/>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EA8E3427-62FD-4BE2-851A-C69148C29FD6}"/>
                  </a:ext>
                </a:extLst>
              </p14:cNvPr>
              <p14:cNvContentPartPr/>
              <p14:nvPr/>
            </p14:nvContentPartPr>
            <p14:xfrm>
              <a:off x="1272600" y="1030680"/>
              <a:ext cx="10499760" cy="4785120"/>
            </p14:xfrm>
          </p:contentPart>
        </mc:Choice>
        <mc:Fallback>
          <p:pic>
            <p:nvPicPr>
              <p:cNvPr id="5" name="Ink 4">
                <a:extLst>
                  <a:ext uri="{FF2B5EF4-FFF2-40B4-BE49-F238E27FC236}">
                    <a16:creationId xmlns:a16="http://schemas.microsoft.com/office/drawing/2014/main" id="{EA8E3427-62FD-4BE2-851A-C69148C29FD6}"/>
                  </a:ext>
                </a:extLst>
              </p:cNvPr>
              <p:cNvPicPr/>
              <p:nvPr/>
            </p:nvPicPr>
            <p:blipFill>
              <a:blip r:embed="rId7"/>
              <a:stretch>
                <a:fillRect/>
              </a:stretch>
            </p:blipFill>
            <p:spPr>
              <a:xfrm>
                <a:off x="1263240" y="1021320"/>
                <a:ext cx="10518480" cy="4803840"/>
              </a:xfrm>
              <a:prstGeom prst="rect">
                <a:avLst/>
              </a:prstGeom>
            </p:spPr>
          </p:pic>
        </mc:Fallback>
      </mc:AlternateContent>
    </p:spTree>
    <p:extLst>
      <p:ext uri="{BB962C8B-B14F-4D97-AF65-F5344CB8AC3E}">
        <p14:creationId xmlns:p14="http://schemas.microsoft.com/office/powerpoint/2010/main" val="412685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DE2C-221C-4578-9D05-C7BF592C6899}"/>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Quiz 2 and Exam:</a:t>
            </a:r>
          </a:p>
        </p:txBody>
      </p:sp>
      <p:sp>
        <p:nvSpPr>
          <p:cNvPr id="3" name="Content Placeholder 2">
            <a:extLst>
              <a:ext uri="{FF2B5EF4-FFF2-40B4-BE49-F238E27FC236}">
                <a16:creationId xmlns:a16="http://schemas.microsoft.com/office/drawing/2014/main" id="{F8AAF286-247C-432D-9BBC-83901A797303}"/>
              </a:ext>
            </a:extLst>
          </p:cNvPr>
          <p:cNvSpPr>
            <a:spLocks noGrp="1"/>
          </p:cNvSpPr>
          <p:nvPr>
            <p:ph idx="1"/>
          </p:nvPr>
        </p:nvSpPr>
        <p:spPr/>
        <p:txBody>
          <a:bodyPr>
            <a:normAutofit fontScale="92500" lnSpcReduction="10000"/>
          </a:bodyPr>
          <a:lstStyle/>
          <a:p>
            <a:pPr marL="514350" indent="-514350">
              <a:lnSpc>
                <a:spcPct val="110000"/>
              </a:lnSpc>
              <a:spcBef>
                <a:spcPts val="0"/>
              </a:spcBef>
              <a:buAutoNum type="arabicPeriod"/>
            </a:pPr>
            <a:r>
              <a:rPr lang="en-US" b="1" dirty="0">
                <a:latin typeface="Arial" panose="020B0604020202020204" pitchFamily="34" charset="0"/>
                <a:cs typeface="Arial" panose="020B0604020202020204" pitchFamily="34" charset="0"/>
              </a:rPr>
              <a:t>Quiz 2 </a:t>
            </a:r>
          </a:p>
          <a:p>
            <a:pPr marL="0" indent="0">
              <a:lnSpc>
                <a:spcPct val="110000"/>
              </a:lnSpc>
              <a:spcBef>
                <a:spcPts val="0"/>
              </a:spcBef>
              <a:buNone/>
            </a:pPr>
            <a:r>
              <a:rPr lang="en-US" b="1" dirty="0">
                <a:latin typeface="Arial" panose="020B0604020202020204" pitchFamily="34" charset="0"/>
                <a:cs typeface="Arial" panose="020B0604020202020204" pitchFamily="34" charset="0"/>
              </a:rPr>
              <a:t>- Coverage :</a:t>
            </a:r>
            <a:r>
              <a:rPr lang="en-US" dirty="0">
                <a:latin typeface="Arial" panose="020B0604020202020204" pitchFamily="34" charset="0"/>
                <a:cs typeface="Arial" panose="020B0604020202020204" pitchFamily="34" charset="0"/>
              </a:rPr>
              <a:t>  Ch 6 ,7, 8</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 Time/Date</a:t>
            </a:r>
            <a:r>
              <a:rPr lang="en-US" dirty="0">
                <a:latin typeface="Arial" panose="020B0604020202020204" pitchFamily="34" charset="0"/>
                <a:cs typeface="Arial" panose="020B0604020202020204" pitchFamily="34" charset="0"/>
              </a:rPr>
              <a:t>: Week 13, last lecture time (10:30-11.20am, 17</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April 2024)</a:t>
            </a:r>
          </a:p>
          <a:p>
            <a:pPr marL="0" indent="0">
              <a:lnSpc>
                <a:spcPct val="110000"/>
              </a:lnSpc>
              <a:spcBef>
                <a:spcPts val="0"/>
              </a:spcBef>
              <a:buNone/>
            </a:pP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b="1" dirty="0">
                <a:latin typeface="Arial" panose="020B0604020202020204" pitchFamily="34" charset="0"/>
                <a:cs typeface="Arial" panose="020B0604020202020204" pitchFamily="34" charset="0"/>
              </a:rPr>
              <a:t>2. Final Exam</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Coverage </a:t>
            </a:r>
            <a:r>
              <a:rPr lang="en-US" dirty="0">
                <a:latin typeface="Arial" panose="020B0604020202020204" pitchFamily="34" charset="0"/>
                <a:cs typeface="Arial" panose="020B0604020202020204" pitchFamily="34" charset="0"/>
              </a:rPr>
              <a:t>: Ch 6, 7, 8 (Q3 &amp; Q4)</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Date/Time</a:t>
            </a:r>
            <a:r>
              <a:rPr lang="en-US" dirty="0">
                <a:latin typeface="Arial" panose="020B0604020202020204" pitchFamily="34" charset="0"/>
                <a:cs typeface="Arial" panose="020B0604020202020204" pitchFamily="34" charset="0"/>
              </a:rPr>
              <a:t>: 2 May 2024 (Thursday),	 1.00-3.00pm</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dirty="0">
                <a:latin typeface="Arial" panose="020B0604020202020204" pitchFamily="34" charset="0"/>
                <a:cs typeface="Arial" panose="020B0604020202020204" pitchFamily="34" charset="0"/>
              </a:rPr>
              <a:t>(Ch 9 will not be tested)</a:t>
            </a:r>
          </a:p>
          <a:p>
            <a:pPr marL="514350" indent="-514350">
              <a:lnSpc>
                <a:spcPct val="110000"/>
              </a:lnSpc>
              <a:spcBef>
                <a:spcPts val="0"/>
              </a:spcBef>
              <a:buAutoNum type="arabicParen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5886FCD-4E1C-404C-91C9-B079CBE7506A}"/>
              </a:ext>
            </a:extLst>
          </p:cNvPr>
          <p:cNvSpPr>
            <a:spLocks noGrp="1"/>
          </p:cNvSpPr>
          <p:nvPr>
            <p:ph type="sldNum" sz="quarter" idx="12"/>
          </p:nvPr>
        </p:nvSpPr>
        <p:spPr/>
        <p:txBody>
          <a:bodyPr/>
          <a:lstStyle/>
          <a:p>
            <a:fld id="{753F1077-7B91-4D11-8473-7F9D495CD0E2}" type="slidenum">
              <a:rPr lang="en-SG" smtClean="0"/>
              <a:t>2</a:t>
            </a:fld>
            <a:endParaRPr lang="en-SG"/>
          </a:p>
        </p:txBody>
      </p:sp>
    </p:spTree>
    <p:extLst>
      <p:ext uri="{BB962C8B-B14F-4D97-AF65-F5344CB8AC3E}">
        <p14:creationId xmlns:p14="http://schemas.microsoft.com/office/powerpoint/2010/main" val="129074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DFE8-35B8-F936-582C-A75B3D677B0A}"/>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Is a Matrix with Repeated Eigenvalues Diagonalizable? (2)</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A5F363-03F9-3EFA-6591-88A79A46D76D}"/>
                  </a:ext>
                </a:extLst>
              </p:cNvPr>
              <p:cNvSpPr>
                <a:spLocks noGrp="1"/>
              </p:cNvSpPr>
              <p:nvPr>
                <p:ph idx="1"/>
              </p:nvPr>
            </p:nvSpPr>
            <p:spPr>
              <a:xfrm>
                <a:off x="838200" y="1825625"/>
                <a:ext cx="6073239" cy="4667250"/>
              </a:xfrm>
            </p:spPr>
            <p:txBody>
              <a:bodyPr>
                <a:normAutofit fontScale="55000" lnSpcReduction="20000"/>
              </a:bodyPr>
              <a:lstStyle/>
              <a:p>
                <a:pPr>
                  <a:lnSpc>
                    <a:spcPct val="120000"/>
                  </a:lnSpc>
                </a:pPr>
                <a:r>
                  <a:rPr lang="en-US" dirty="0">
                    <a:latin typeface="Arial" panose="020B0604020202020204" pitchFamily="34" charset="0"/>
                    <a:cs typeface="Arial" panose="020B0604020202020204" pitchFamily="34" charset="0"/>
                  </a:rPr>
                  <a:t>Definition</a:t>
                </a:r>
              </a:p>
              <a:p>
                <a:pPr lvl="1">
                  <a:lnSpc>
                    <a:spcPct val="120000"/>
                  </a:lnSpc>
                  <a:buFont typeface="Courier New" panose="02070309020205020404" pitchFamily="49" charset="0"/>
                  <a:buChar char="o"/>
                </a:pPr>
                <a:r>
                  <a:rPr lang="en-US" b="1" dirty="0">
                    <a:latin typeface="Arial" panose="020B0604020202020204" pitchFamily="34" charset="0"/>
                    <a:cs typeface="Arial" panose="020B0604020202020204" pitchFamily="34" charset="0"/>
                  </a:rPr>
                  <a:t>For an</a:t>
                </a:r>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1" i="1">
                        <a:latin typeface="Cambria Math" panose="02040503050406030204" pitchFamily="18" charset="0"/>
                        <a:ea typeface="Cambria Math" panose="02040503050406030204" pitchFamily="18" charset="0"/>
                      </a:rPr>
                      <m:t>𝒏</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𝒏</m:t>
                    </m:r>
                  </m:oMath>
                </a14:m>
                <a:r>
                  <a:rPr lang="en-US" b="1" dirty="0">
                    <a:latin typeface="Arial" panose="020B0604020202020204" pitchFamily="34" charset="0"/>
                    <a:cs typeface="Arial" panose="020B0604020202020204" pitchFamily="34" charset="0"/>
                  </a:rPr>
                  <a:t> matrix</a:t>
                </a:r>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1" i="1" smtClean="0">
                        <a:latin typeface="Cambria Math" panose="02040503050406030204" pitchFamily="18" charset="0"/>
                        <a:ea typeface="Cambria Math" panose="02040503050406030204" pitchFamily="18" charset="0"/>
                      </a:rPr>
                      <m:t>𝑨</m:t>
                    </m:r>
                  </m:oMath>
                </a14:m>
                <a:r>
                  <a:rPr lang="en-US" b="1" dirty="0">
                    <a:latin typeface="Arial" panose="020B0604020202020204" pitchFamily="34" charset="0"/>
                    <a:cs typeface="Arial" panose="020B0604020202020204" pitchFamily="34" charset="0"/>
                  </a:rPr>
                  <a:t>, for every eigenvalue, if the geometric multiplicity equals to the algebraic multiplicity, then </a:t>
                </a:r>
                <a14:m>
                  <m:oMath xmlns:m="http://schemas.openxmlformats.org/officeDocument/2006/math">
                    <m:r>
                      <a:rPr lang="en-US" b="1" i="1">
                        <a:latin typeface="Cambria Math" panose="02040503050406030204" pitchFamily="18" charset="0"/>
                        <a:ea typeface="Cambria Math" panose="02040503050406030204" pitchFamily="18" charset="0"/>
                      </a:rPr>
                      <m:t>𝑨</m:t>
                    </m:r>
                  </m:oMath>
                </a14:m>
                <a:r>
                  <a:rPr lang="en-US" b="1" dirty="0">
                    <a:latin typeface="Arial" panose="020B0604020202020204" pitchFamily="34" charset="0"/>
                    <a:cs typeface="Arial" panose="020B0604020202020204" pitchFamily="34" charset="0"/>
                  </a:rPr>
                  <a:t> is diagonalizable. </a:t>
                </a:r>
              </a:p>
              <a:p>
                <a:pPr>
                  <a:lnSpc>
                    <a:spcPct val="120000"/>
                  </a:lnSpc>
                </a:pPr>
                <a:r>
                  <a:rPr lang="en-US"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1</m:t>
                              </m:r>
                            </m:e>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−5</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1</m:t>
                              </m:r>
                            </m:e>
                          </m:mr>
                        </m:m>
                      </m:e>
                    </m:d>
                  </m:oMath>
                </a14:m>
                <a:endParaRPr lang="en-US" sz="2400" b="0" dirty="0">
                  <a:latin typeface="Arial" panose="020B0604020202020204" pitchFamily="34" charset="0"/>
                  <a:ea typeface="Cambria Math" panose="02040503050406030204" pitchFamily="18"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1: find the eigenvalues using the characteristic equation is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latin typeface="Arial" panose="020B0604020202020204" pitchFamily="34" charset="0"/>
                    <a:cs typeface="Arial" panose="020B0604020202020204" pitchFamily="34" charset="0"/>
                  </a:rPr>
                  <a:t>-1)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nor/>
                          </m:rPr>
                          <a:rPr lang="en-US" dirty="0">
                            <a:latin typeface="Arial" panose="020B0604020202020204" pitchFamily="34" charset="0"/>
                            <a:cs typeface="Arial" panose="020B0604020202020204" pitchFamily="34" charset="0"/>
                          </a:rPr>
                          <m:t>(</m:t>
                        </m:r>
                        <m:r>
                          <a:rPr lang="en-US" i="1">
                            <a:latin typeface="Cambria Math" panose="02040503050406030204" pitchFamily="18" charset="0"/>
                            <a:ea typeface="Cambria Math" panose="02040503050406030204" pitchFamily="18" charset="0"/>
                          </a:rPr>
                          <m:t>𝜆</m:t>
                        </m:r>
                        <m:r>
                          <a:rPr lang="en-US">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(1</m:t>
                      </m:r>
                      <m:r>
                        <m:rPr>
                          <m:nor/>
                        </m:rPr>
                        <a:rPr lang="en-US" dirty="0">
                          <a:latin typeface="Arial" panose="020B0604020202020204" pitchFamily="34"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=−2(2)</m:t>
                      </m:r>
                    </m:oMath>
                  </m:oMathPara>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2: find the eigenvectors for each eigenvalue</a:t>
                </a: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cs typeface="Arial" panose="020B0604020202020204" pitchFamily="34" charset="0"/>
                  </a:rPr>
                  <a:t>,</a:t>
                </a: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b="0" i="1" smtClean="0">
                                      <a:latin typeface="Cambria Math" panose="02040503050406030204" pitchFamily="18" charset="0"/>
                                      <a:ea typeface="Cambria Math" panose="02040503050406030204" pitchFamily="18" charset="0"/>
                                    </a:rPr>
                                  </m:ctrlPr>
                                </m:eqArrP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1</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eqAr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eqAr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0</m:t>
                                  </m:r>
                                </m:e>
                              </m:eqAr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Verify: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is a independent set</a:t>
                </a:r>
              </a:p>
            </p:txBody>
          </p:sp>
        </mc:Choice>
        <mc:Fallback>
          <p:sp>
            <p:nvSpPr>
              <p:cNvPr id="3" name="Content Placeholder 2">
                <a:extLst>
                  <a:ext uri="{FF2B5EF4-FFF2-40B4-BE49-F238E27FC236}">
                    <a16:creationId xmlns:a16="http://schemas.microsoft.com/office/drawing/2014/main" id="{37A5F363-03F9-3EFA-6591-88A79A46D76D}"/>
                  </a:ext>
                </a:extLst>
              </p:cNvPr>
              <p:cNvSpPr>
                <a:spLocks noGrp="1" noRot="1" noChangeAspect="1" noMove="1" noResize="1" noEditPoints="1" noAdjustHandles="1" noChangeArrowheads="1" noChangeShapeType="1" noTextEdit="1"/>
              </p:cNvSpPr>
              <p:nvPr>
                <p:ph idx="1"/>
              </p:nvPr>
            </p:nvSpPr>
            <p:spPr>
              <a:xfrm>
                <a:off x="838200" y="1825625"/>
                <a:ext cx="6073239" cy="4667250"/>
              </a:xfrm>
              <a:blipFill>
                <a:blip r:embed="rId2"/>
                <a:stretch>
                  <a:fillRect l="-301" t="-261"/>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85720FE4-0C10-84A4-273A-01881C91E849}"/>
              </a:ext>
            </a:extLst>
          </p:cNvPr>
          <p:cNvSpPr>
            <a:spLocks noGrp="1"/>
          </p:cNvSpPr>
          <p:nvPr>
            <p:ph type="sldNum" sz="quarter" idx="12"/>
          </p:nvPr>
        </p:nvSpPr>
        <p:spPr/>
        <p:txBody>
          <a:bodyPr/>
          <a:lstStyle/>
          <a:p>
            <a:fld id="{753F1077-7B91-4D11-8473-7F9D495CD0E2}" type="slidenum">
              <a:rPr lang="en-SG" smtClean="0"/>
              <a:t>20</a:t>
            </a:fld>
            <a:endParaRPr lang="en-SG"/>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CCAC79A-5BED-BF7F-13BE-7E6A15BB8424}"/>
                  </a:ext>
                </a:extLst>
              </p:cNvPr>
              <p:cNvSpPr txBox="1">
                <a:spLocks/>
              </p:cNvSpPr>
              <p:nvPr/>
            </p:nvSpPr>
            <p:spPr>
              <a:xfrm>
                <a:off x="6911440" y="1983581"/>
                <a:ext cx="5044044" cy="4509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Font typeface="Courier New" panose="02070309020205020404" pitchFamily="49" charset="0"/>
                  <a:buChar char="o"/>
                </a:pPr>
                <a:r>
                  <a:rPr lang="en-US" sz="1400" dirty="0">
                    <a:latin typeface="Arial" panose="020B0604020202020204" pitchFamily="34" charset="0"/>
                    <a:cs typeface="Arial" panose="020B0604020202020204" pitchFamily="34" charset="0"/>
                  </a:rPr>
                  <a:t>Step 3: Construct matrix </a:t>
                </a:r>
                <a14:m>
                  <m:oMath xmlns:m="http://schemas.openxmlformats.org/officeDocument/2006/math">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𝒗</m:t>
                            </m:r>
                          </m:e>
                          <m:sub>
                            <m:r>
                              <a:rPr lang="en-US" sz="1400" i="1">
                                <a:latin typeface="Cambria Math" panose="02040503050406030204" pitchFamily="18" charset="0"/>
                                <a:ea typeface="Cambria Math" panose="02040503050406030204" pitchFamily="18" charset="0"/>
                              </a:rPr>
                              <m:t>1</m:t>
                            </m:r>
                          </m:sub>
                        </m:sSub>
                        <m:r>
                          <m:rPr>
                            <m:nor/>
                          </m:rPr>
                          <a:rPr lang="en-US" sz="1400" dirty="0">
                            <a:latin typeface="Arial" panose="020B0604020202020204" pitchFamily="34"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𝒗</m:t>
                            </m:r>
                          </m:e>
                          <m:sub>
                            <m:r>
                              <a:rPr lang="en-US" sz="1400" i="1">
                                <a:latin typeface="Cambria Math" panose="02040503050406030204" pitchFamily="18" charset="0"/>
                                <a:ea typeface="Cambria Math" panose="02040503050406030204" pitchFamily="18" charset="0"/>
                              </a:rPr>
                              <m:t>2</m:t>
                            </m:r>
                          </m:sub>
                        </m:sSub>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𝒗</m:t>
                            </m:r>
                          </m:e>
                          <m:sub>
                            <m:r>
                              <a:rPr lang="en-US" sz="1400" b="0" i="1" smtClean="0">
                                <a:latin typeface="Cambria Math" panose="02040503050406030204" pitchFamily="18" charset="0"/>
                                <a:ea typeface="Cambria Math" panose="02040503050406030204" pitchFamily="18" charset="0"/>
                              </a:rPr>
                              <m:t>3</m:t>
                            </m:r>
                          </m:sub>
                        </m:sSub>
                      </m:e>
                    </m:d>
                    <m:r>
                      <a:rPr lang="en-US" sz="1400" b="0" i="1" smtClean="0">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m>
                          <m:mPr>
                            <m:mcs>
                              <m:mc>
                                <m:mcPr>
                                  <m:count m:val="3"/>
                                  <m:mcJc m:val="center"/>
                                </m:mcPr>
                              </m:mc>
                            </m:mcs>
                            <m:ctrlPr>
                              <a:rPr lang="en-US" sz="1400" i="1">
                                <a:latin typeface="Cambria Math" panose="02040503050406030204" pitchFamily="18" charset="0"/>
                                <a:ea typeface="Cambria Math" panose="02040503050406030204" pitchFamily="18" charset="0"/>
                              </a:rPr>
                            </m:ctrlPr>
                          </m:mPr>
                          <m:mr>
                            <m:e>
                              <m:r>
                                <m:rPr>
                                  <m:brk m:alnAt="7"/>
                                </m:rP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−1</m:t>
                              </m:r>
                            </m:e>
                          </m:mr>
                          <m:mr>
                            <m:e>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0</m:t>
                              </m:r>
                            </m:e>
                            <m:e>
                              <m:r>
                                <a:rPr lang="en-US" sz="1400" i="1">
                                  <a:latin typeface="Cambria Math" panose="02040503050406030204" pitchFamily="18" charset="0"/>
                                  <a:ea typeface="Cambria Math" panose="02040503050406030204" pitchFamily="18" charset="0"/>
                                </a:rPr>
                                <m:t>1</m:t>
                              </m:r>
                            </m:e>
                          </m:mr>
                        </m:m>
                      </m:e>
                    </m:d>
                  </m:oMath>
                </a14:m>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sz="1400" dirty="0">
                    <a:latin typeface="Arial" panose="020B0604020202020204" pitchFamily="34" charset="0"/>
                    <a:cs typeface="Arial" panose="020B0604020202020204" pitchFamily="34" charset="0"/>
                  </a:rPr>
                  <a:t>Step 4: Construct the diagonal matrix </a:t>
                </a:r>
                <a14:m>
                  <m:oMath xmlns:m="http://schemas.openxmlformats.org/officeDocument/2006/math">
                    <m:r>
                      <a:rPr lang="en-US" sz="1400" b="0" i="1" smtClean="0">
                        <a:latin typeface="Cambria Math" panose="02040503050406030204" pitchFamily="18" charset="0"/>
                        <a:ea typeface="Cambria Math" panose="02040503050406030204" pitchFamily="18" charset="0"/>
                      </a:rPr>
                      <m:t>𝐷</m:t>
                    </m:r>
                    <m:r>
                      <a:rPr lang="en-US" sz="1400" b="0" i="1" smtClean="0">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m>
                          <m:mPr>
                            <m:mcs>
                              <m:mc>
                                <m:mcPr>
                                  <m:count m:val="3"/>
                                  <m:mcJc m:val="center"/>
                                </m:mcPr>
                              </m:mc>
                            </m:mcs>
                            <m:ctrlPr>
                              <a:rPr lang="en-US" sz="1400" i="1">
                                <a:latin typeface="Cambria Math" panose="02040503050406030204" pitchFamily="18" charset="0"/>
                                <a:ea typeface="Cambria Math" panose="02040503050406030204" pitchFamily="18" charset="0"/>
                              </a:rPr>
                            </m:ctrlPr>
                          </m:mPr>
                          <m:m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ea typeface="Cambria Math" panose="02040503050406030204" pitchFamily="18" charset="0"/>
                                    </a:rPr>
                                    <m:t>1</m:t>
                                  </m:r>
                                </m:sub>
                              </m:sSub>
                            </m:e>
                            <m:e>
                              <m:r>
                                <a:rPr lang="en-US" sz="1400" b="0" i="1" smtClean="0">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0</m:t>
                              </m:r>
                            </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0</m:t>
                              </m:r>
                            </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3</m:t>
                                  </m:r>
                                </m:sub>
                              </m:sSub>
                            </m:e>
                          </m:mr>
                        </m:m>
                      </m:e>
                    </m:d>
                  </m:oMath>
                </a14:m>
                <a:r>
                  <a:rPr lang="en-US" sz="1400" dirty="0">
                    <a:latin typeface="Arial" panose="020B0604020202020204" pitchFamily="34" charset="0"/>
                    <a:cs typeface="Arial" panose="020B0604020202020204" pitchFamily="34" charset="0"/>
                  </a:rPr>
                  <a:t>=</a:t>
                </a:r>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400" i="1">
                            <a:latin typeface="Cambria Math" panose="02040503050406030204" pitchFamily="18" charset="0"/>
                            <a:ea typeface="Cambria Math" panose="02040503050406030204" pitchFamily="18" charset="0"/>
                          </a:rPr>
                        </m:ctrlPr>
                      </m:dPr>
                      <m:e>
                        <m:m>
                          <m:mPr>
                            <m:mcs>
                              <m:mc>
                                <m:mcPr>
                                  <m:count m:val="3"/>
                                  <m:mcJc m:val="center"/>
                                </m:mcPr>
                              </m:mc>
                            </m:mcs>
                            <m:ctrlPr>
                              <a:rPr lang="en-US" sz="1400" i="1">
                                <a:latin typeface="Cambria Math" panose="02040503050406030204" pitchFamily="18" charset="0"/>
                                <a:ea typeface="Cambria Math" panose="02040503050406030204" pitchFamily="18" charset="0"/>
                              </a:rPr>
                            </m:ctrlPr>
                          </m:mPr>
                          <m:mr>
                            <m:e>
                              <m:r>
                                <a:rPr lang="en-US" sz="1400" b="0" i="1" smtClean="0">
                                  <a:latin typeface="Cambria Math" panose="02040503050406030204" pitchFamily="18" charset="0"/>
                                  <a:ea typeface="Cambria Math" panose="02040503050406030204" pitchFamily="18" charset="0"/>
                                </a:rPr>
                                <m:t>1</m:t>
                              </m:r>
                            </m:e>
                            <m:e>
                              <m:r>
                                <a:rPr lang="en-US" sz="1400" i="1">
                                  <a:latin typeface="Cambria Math" panose="02040503050406030204" pitchFamily="18" charset="0"/>
                                  <a:ea typeface="Cambria Math" panose="02040503050406030204" pitchFamily="18" charset="0"/>
                                </a:rPr>
                                <m:t>0</m:t>
                              </m:r>
                            </m:e>
                            <m:e>
                              <m:r>
                                <a:rPr lang="en-US" sz="1400" i="1">
                                  <a:latin typeface="Cambria Math" panose="02040503050406030204" pitchFamily="18" charset="0"/>
                                  <a:ea typeface="Cambria Math" panose="02040503050406030204" pitchFamily="18" charset="0"/>
                                </a:rPr>
                                <m:t>0</m:t>
                              </m:r>
                            </m:e>
                          </m:mr>
                          <m:mr>
                            <m:e>
                              <m:r>
                                <a:rPr lang="en-US" sz="1400" i="1">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−2</m:t>
                              </m:r>
                            </m:e>
                            <m:e>
                              <m:r>
                                <a:rPr lang="en-US" sz="1400" i="1">
                                  <a:latin typeface="Cambria Math" panose="02040503050406030204" pitchFamily="18" charset="0"/>
                                  <a:ea typeface="Cambria Math" panose="02040503050406030204" pitchFamily="18" charset="0"/>
                                </a:rPr>
                                <m:t>0</m:t>
                              </m:r>
                            </m:e>
                          </m:mr>
                          <m:mr>
                            <m:e>
                              <m:r>
                                <a:rPr lang="en-US" sz="1400" i="1">
                                  <a:latin typeface="Cambria Math" panose="02040503050406030204" pitchFamily="18" charset="0"/>
                                  <a:ea typeface="Cambria Math" panose="02040503050406030204" pitchFamily="18" charset="0"/>
                                </a:rPr>
                                <m:t>0</m:t>
                              </m:r>
                            </m:e>
                            <m:e>
                              <m:r>
                                <a:rPr lang="en-US" sz="1400" i="1">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−2</m:t>
                              </m:r>
                            </m:e>
                          </m:mr>
                        </m:m>
                      </m:e>
                    </m:d>
                  </m:oMath>
                </a14:m>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sz="1400" dirty="0">
                    <a:latin typeface="Arial" panose="020B0604020202020204" pitchFamily="34" charset="0"/>
                    <a:cs typeface="Arial" panose="020B0604020202020204" pitchFamily="34" charset="0"/>
                  </a:rPr>
                  <a:t>Verification if </a:t>
                </a:r>
                <a14:m>
                  <m:oMath xmlns:m="http://schemas.openxmlformats.org/officeDocument/2006/math">
                    <m:r>
                      <a:rPr lang="en-US" sz="1400" b="0" i="1" smtClean="0">
                        <a:latin typeface="Cambria Math" panose="02040503050406030204" pitchFamily="18" charset="0"/>
                        <a:ea typeface="Cambria Math" panose="02040503050406030204" pitchFamily="18" charset="0"/>
                      </a:rPr>
                      <m:t>𝐴𝑃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𝑃𝐷</m:t>
                    </m:r>
                  </m:oMath>
                </a14:m>
                <a:endParaRPr lang="en-US" sz="1400" dirty="0">
                  <a:latin typeface="Arial" panose="020B0604020202020204" pitchFamily="34" charset="0"/>
                  <a:cs typeface="Arial" panose="020B0604020202020204" pitchFamily="34" charset="0"/>
                </a:endParaRPr>
              </a:p>
              <a:p>
                <a:pPr lvl="2">
                  <a:lnSpc>
                    <a:spcPct val="100000"/>
                  </a:lnSpc>
                  <a:buFont typeface="Courier New" panose="02070309020205020404" pitchFamily="49" charset="0"/>
                  <a:buChar char="o"/>
                </a:pPr>
                <a14:m>
                  <m:oMath xmlns:m="http://schemas.openxmlformats.org/officeDocument/2006/math">
                    <m:r>
                      <a:rPr lang="en-US" sz="1200" b="0" i="1" smtClean="0">
                        <a:latin typeface="Cambria Math" panose="02040503050406030204" pitchFamily="18" charset="0"/>
                        <a:ea typeface="Cambria Math" panose="02040503050406030204" pitchFamily="18" charset="0"/>
                      </a:rPr>
                      <m:t>𝐴𝑃</m:t>
                    </m:r>
                    <m:r>
                      <a:rPr lang="en-US" sz="1200" b="0" i="1" smtClean="0">
                        <a:latin typeface="Cambria Math" panose="02040503050406030204" pitchFamily="18" charset="0"/>
                        <a:ea typeface="Cambria Math" panose="02040503050406030204" pitchFamily="18" charset="0"/>
                      </a:rPr>
                      <m:t>=</m:t>
                    </m:r>
                  </m:oMath>
                </a14:m>
                <a:r>
                  <a:rPr lang="en-US" sz="12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m:rPr>
                                  <m:brk m:alnAt="7"/>
                                </m:rP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3</m:t>
                              </m:r>
                            </m:e>
                          </m:mr>
                          <m:mr>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−5</m:t>
                              </m:r>
                            </m:e>
                            <m:e>
                              <m:r>
                                <a:rPr lang="en-US" sz="1200" i="1">
                                  <a:latin typeface="Cambria Math" panose="02040503050406030204" pitchFamily="18" charset="0"/>
                                  <a:ea typeface="Cambria Math" panose="02040503050406030204" pitchFamily="18" charset="0"/>
                                </a:rPr>
                                <m:t>−3</m:t>
                              </m:r>
                            </m:e>
                          </m:mr>
                          <m:mr>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1</m:t>
                              </m:r>
                            </m:e>
                          </m:mr>
                        </m:m>
                      </m:e>
                    </m:d>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m:rPr>
                                  <m:brk m:alnAt="7"/>
                                </m:rP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1</m:t>
                              </m:r>
                            </m:e>
                          </m:mr>
                        </m:m>
                      </m:e>
                    </m:d>
                    <m:r>
                      <a:rPr lang="en-US" sz="1200" b="0" i="0" smtClean="0">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b="0" i="1" smtClean="0">
                                  <a:latin typeface="Cambria Math" panose="02040503050406030204" pitchFamily="18" charset="0"/>
                                  <a:ea typeface="Cambria Math" panose="02040503050406030204" pitchFamily="18" charset="0"/>
                                </a:rPr>
                                <m:t>2</m:t>
                              </m:r>
                            </m:e>
                            <m:e>
                              <m:r>
                                <a:rPr lang="en-US" sz="1200" b="0" i="1" smtClean="0">
                                  <a:latin typeface="Cambria Math" panose="02040503050406030204" pitchFamily="18" charset="0"/>
                                  <a:ea typeface="Cambria Math" panose="02040503050406030204" pitchFamily="18" charset="0"/>
                                </a:rPr>
                                <m:t>2</m:t>
                              </m:r>
                            </m:e>
                          </m:mr>
                          <m:mr>
                            <m:e>
                              <m:r>
                                <a:rPr lang="en-US" sz="1200" i="1">
                                  <a:latin typeface="Cambria Math" panose="02040503050406030204" pitchFamily="18" charset="0"/>
                                  <a:ea typeface="Cambria Math" panose="02040503050406030204" pitchFamily="18" charset="0"/>
                                </a:rPr>
                                <m:t>−1</m:t>
                              </m:r>
                            </m:e>
                            <m:e>
                              <m:r>
                                <a:rPr lang="en-US" sz="1200" b="0" i="1" smtClean="0">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b="0" i="1" smtClean="0">
                                  <a:latin typeface="Cambria Math" panose="02040503050406030204" pitchFamily="18" charset="0"/>
                                  <a:ea typeface="Cambria Math" panose="02040503050406030204" pitchFamily="18" charset="0"/>
                                </a:rPr>
                                <m:t>−2</m:t>
                              </m:r>
                            </m:e>
                          </m:mr>
                        </m:m>
                      </m:e>
                    </m:d>
                  </m:oMath>
                </a14:m>
                <a:endParaRPr lang="en-US" sz="1200" dirty="0">
                  <a:latin typeface="Arial" panose="020B0604020202020204" pitchFamily="34" charset="0"/>
                  <a:cs typeface="Arial" panose="020B0604020202020204" pitchFamily="34" charset="0"/>
                </a:endParaRPr>
              </a:p>
              <a:p>
                <a:pPr lvl="2">
                  <a:lnSpc>
                    <a:spcPct val="100000"/>
                  </a:lnSpc>
                  <a:buFont typeface="Courier New" panose="02070309020205020404" pitchFamily="49" charset="0"/>
                  <a:buChar char="o"/>
                </a:pPr>
                <a14:m>
                  <m:oMath xmlns:m="http://schemas.openxmlformats.org/officeDocument/2006/math">
                    <m:r>
                      <a:rPr lang="en-US" sz="1200" b="0" i="1" smtClean="0">
                        <a:latin typeface="Cambria Math" panose="02040503050406030204" pitchFamily="18" charset="0"/>
                        <a:ea typeface="Cambria Math" panose="02040503050406030204" pitchFamily="18" charset="0"/>
                      </a:rPr>
                      <m:t>𝑃𝐷</m:t>
                    </m:r>
                    <m:r>
                      <a:rPr lang="en-US" sz="1200" b="0" i="1" smtClean="0">
                        <a:latin typeface="Cambria Math" panose="02040503050406030204" pitchFamily="18" charset="0"/>
                        <a:ea typeface="Cambria Math" panose="02040503050406030204" pitchFamily="18" charset="0"/>
                      </a:rPr>
                      <m:t>=</m:t>
                    </m:r>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m:rPr>
                                  <m:brk m:alnAt="7"/>
                                </m:rP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1</m:t>
                              </m:r>
                            </m:e>
                          </m:mr>
                        </m:m>
                      </m:e>
                    </m:d>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−2</m:t>
                              </m:r>
                            </m:e>
                          </m:mr>
                        </m:m>
                      </m:e>
                    </m:d>
                    <m:r>
                      <a:rPr lang="en-US" sz="1200" b="0" i="1" smtClean="0">
                        <a:latin typeface="Cambria Math" panose="02040503050406030204" pitchFamily="18" charset="0"/>
                        <a:ea typeface="Cambria Math" panose="02040503050406030204" pitchFamily="18" charset="0"/>
                      </a:rPr>
                      <m:t>=</m:t>
                    </m:r>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2</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−2</m:t>
                              </m:r>
                            </m:e>
                          </m:mr>
                        </m:m>
                      </m:e>
                    </m:d>
                  </m:oMath>
                </a14:m>
                <a:endParaRPr lang="en-US" sz="1200" dirty="0">
                  <a:latin typeface="Arial" panose="020B0604020202020204" pitchFamily="34" charset="0"/>
                  <a:cs typeface="Arial" panose="020B0604020202020204" pitchFamily="34" charset="0"/>
                </a:endParaRPr>
              </a:p>
              <a:p>
                <a:pPr marL="457200" lvl="1" indent="0">
                  <a:lnSpc>
                    <a:spcPct val="100000"/>
                  </a:lnSpc>
                  <a:buNone/>
                </a:pPr>
                <a:endParaRPr lang="en-US" sz="1400" dirty="0">
                  <a:latin typeface="Arial" panose="020B0604020202020204" pitchFamily="34" charset="0"/>
                  <a:cs typeface="Arial" panose="020B0604020202020204" pitchFamily="34" charset="0"/>
                </a:endParaRPr>
              </a:p>
              <a:p>
                <a:pPr lvl="2">
                  <a:lnSpc>
                    <a:spcPct val="100000"/>
                  </a:lnSpc>
                  <a:buFont typeface="Wingdings" pitchFamily="2" charset="2"/>
                  <a:buChar char="§"/>
                </a:pPr>
                <a:endParaRPr lang="en-US" sz="1200" dirty="0">
                  <a:latin typeface="Arial" panose="020B0604020202020204" pitchFamily="34"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6CCAC79A-5BED-BF7F-13BE-7E6A15BB8424}"/>
                  </a:ext>
                </a:extLst>
              </p:cNvPr>
              <p:cNvSpPr txBox="1">
                <a:spLocks noRot="1" noChangeAspect="1" noMove="1" noResize="1" noEditPoints="1" noAdjustHandles="1" noChangeArrowheads="1" noChangeShapeType="1" noTextEdit="1"/>
              </p:cNvSpPr>
              <p:nvPr/>
            </p:nvSpPr>
            <p:spPr>
              <a:xfrm>
                <a:off x="6911440" y="1983581"/>
                <a:ext cx="5044044" cy="4509294"/>
              </a:xfrm>
              <a:prstGeom prst="rect">
                <a:avLst/>
              </a:prstGeom>
              <a:blipFill>
                <a:blip r:embed="rId3"/>
                <a:stretch>
                  <a:fillRect t="-28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9CF4C83D-F8ED-45BB-8EC9-9612D0122598}"/>
                  </a:ext>
                </a:extLst>
              </p14:cNvPr>
              <p14:cNvContentPartPr/>
              <p14:nvPr/>
            </p14:nvContentPartPr>
            <p14:xfrm>
              <a:off x="775800" y="2532960"/>
              <a:ext cx="11086920" cy="3547080"/>
            </p14:xfrm>
          </p:contentPart>
        </mc:Choice>
        <mc:Fallback>
          <p:pic>
            <p:nvPicPr>
              <p:cNvPr id="6" name="Ink 5">
                <a:extLst>
                  <a:ext uri="{FF2B5EF4-FFF2-40B4-BE49-F238E27FC236}">
                    <a16:creationId xmlns:a16="http://schemas.microsoft.com/office/drawing/2014/main" id="{9CF4C83D-F8ED-45BB-8EC9-9612D0122598}"/>
                  </a:ext>
                </a:extLst>
              </p:cNvPr>
              <p:cNvPicPr/>
              <p:nvPr/>
            </p:nvPicPr>
            <p:blipFill>
              <a:blip r:embed="rId5"/>
              <a:stretch>
                <a:fillRect/>
              </a:stretch>
            </p:blipFill>
            <p:spPr>
              <a:xfrm>
                <a:off x="766440" y="2523600"/>
                <a:ext cx="11105640" cy="3565800"/>
              </a:xfrm>
              <a:prstGeom prst="rect">
                <a:avLst/>
              </a:prstGeom>
            </p:spPr>
          </p:pic>
        </mc:Fallback>
      </mc:AlternateContent>
    </p:spTree>
    <p:extLst>
      <p:ext uri="{BB962C8B-B14F-4D97-AF65-F5344CB8AC3E}">
        <p14:creationId xmlns:p14="http://schemas.microsoft.com/office/powerpoint/2010/main" val="172573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DFE8-35B8-F936-582C-A75B3D677B0A}"/>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Is a Matrix with Repeated Eigenvalues Diagonalizable? (</a:t>
            </a:r>
            <a:r>
              <a:rPr lang="en-US" sz="4400" u="sng">
                <a:solidFill>
                  <a:srgbClr val="FF0000"/>
                </a:solidFill>
              </a:rPr>
              <a:t>3).</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A5F363-03F9-3EFA-6591-88A79A46D76D}"/>
                  </a:ext>
                </a:extLst>
              </p:cNvPr>
              <p:cNvSpPr>
                <a:spLocks noGrp="1"/>
              </p:cNvSpPr>
              <p:nvPr>
                <p:ph idx="1"/>
              </p:nvPr>
            </p:nvSpPr>
            <p:spPr>
              <a:xfrm>
                <a:off x="838200" y="1825625"/>
                <a:ext cx="10811494" cy="4667250"/>
              </a:xfrm>
            </p:spPr>
            <p:txBody>
              <a:bodyPr>
                <a:normAutofit fontScale="85000" lnSpcReduction="20000"/>
              </a:bodyPr>
              <a:lstStyle/>
              <a:p>
                <a:pPr>
                  <a:lnSpc>
                    <a:spcPct val="120000"/>
                  </a:lnSpc>
                </a:pPr>
                <a:r>
                  <a:rPr lang="en-US"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2</m:t>
                              </m:r>
                            </m:e>
                            <m:e>
                              <m:r>
                                <a:rPr lang="en-US" sz="2400" b="0" i="1" smtClean="0">
                                  <a:latin typeface="Cambria Math" panose="02040503050406030204" pitchFamily="18" charset="0"/>
                                  <a:ea typeface="Cambria Math" panose="02040503050406030204" pitchFamily="18" charset="0"/>
                                </a:rPr>
                                <m:t>4</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−4</m:t>
                              </m:r>
                            </m:e>
                            <m:e>
                              <m:r>
                                <a:rPr lang="en-US" sz="2400" b="0" i="1" smtClean="0">
                                  <a:latin typeface="Cambria Math" panose="02040503050406030204" pitchFamily="18" charset="0"/>
                                  <a:ea typeface="Cambria Math" panose="02040503050406030204" pitchFamily="18" charset="0"/>
                                </a:rPr>
                                <m:t>−6</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1</m:t>
                              </m:r>
                            </m:e>
                          </m:mr>
                        </m:m>
                      </m:e>
                    </m:d>
                  </m:oMath>
                </a14:m>
                <a:endParaRPr lang="en-US" sz="2400" b="0" dirty="0">
                  <a:latin typeface="Arial" panose="020B0604020202020204" pitchFamily="34" charset="0"/>
                  <a:ea typeface="Cambria Math" panose="02040503050406030204" pitchFamily="18"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1: find the eigenvalues using the characteristic equation is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latin typeface="Arial" panose="020B0604020202020204" pitchFamily="34" charset="0"/>
                    <a:cs typeface="Arial" panose="020B0604020202020204" pitchFamily="34" charset="0"/>
                  </a:rPr>
                  <a:t>-1)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nor/>
                          </m:rPr>
                          <a:rPr lang="en-US" dirty="0">
                            <a:latin typeface="Arial" panose="020B0604020202020204" pitchFamily="34" charset="0"/>
                            <a:cs typeface="Arial" panose="020B0604020202020204" pitchFamily="34" charset="0"/>
                          </a:rPr>
                          <m:t>(</m:t>
                        </m:r>
                        <m:r>
                          <a:rPr lang="en-US" i="1">
                            <a:latin typeface="Cambria Math" panose="02040503050406030204" pitchFamily="18" charset="0"/>
                            <a:ea typeface="Cambria Math" panose="02040503050406030204" pitchFamily="18" charset="0"/>
                          </a:rPr>
                          <m:t>𝜆</m:t>
                        </m:r>
                        <m:r>
                          <a:rPr lang="en-US">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(1</m:t>
                      </m:r>
                      <m:r>
                        <m:rPr>
                          <m:nor/>
                        </m:rPr>
                        <a:rPr lang="en-US" dirty="0">
                          <a:latin typeface="Arial" panose="020B0604020202020204" pitchFamily="34"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=−2(2)</m:t>
                      </m:r>
                    </m:oMath>
                  </m:oMathPara>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2: find the eigenvectors for each eigenvalue</a:t>
                </a: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cs typeface="Arial" panose="020B0604020202020204" pitchFamily="34" charset="0"/>
                  </a:rPr>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(algebraic multiplicity is 2),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(geometric multiplicity is 1)</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Verify: only two linearly independent eigenvectors for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3×3</m:t>
                        </m:r>
                      </m:sup>
                    </m:sSup>
                  </m:oMath>
                </a14:m>
                <a:r>
                  <a:rPr lang="en-US" dirty="0">
                    <a:latin typeface="Arial" panose="020B0604020202020204" pitchFamily="34" charset="0"/>
                    <a:cs typeface="Arial" panose="020B0604020202020204" pitchFamily="34" charset="0"/>
                  </a:rPr>
                  <a:t>. Any other eigenvectors will be a multiple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Therefore,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not diagonalizable.</a:t>
                </a:r>
              </a:p>
            </p:txBody>
          </p:sp>
        </mc:Choice>
        <mc:Fallback xmlns="">
          <p:sp>
            <p:nvSpPr>
              <p:cNvPr id="3" name="Content Placeholder 2">
                <a:extLst>
                  <a:ext uri="{FF2B5EF4-FFF2-40B4-BE49-F238E27FC236}">
                    <a16:creationId xmlns:a16="http://schemas.microsoft.com/office/drawing/2014/main" id="{37A5F363-03F9-3EFA-6591-88A79A46D76D}"/>
                  </a:ext>
                </a:extLst>
              </p:cNvPr>
              <p:cNvSpPr>
                <a:spLocks noGrp="1" noRot="1" noChangeAspect="1" noMove="1" noResize="1" noEditPoints="1" noAdjustHandles="1" noChangeArrowheads="1" noChangeShapeType="1" noTextEdit="1"/>
              </p:cNvSpPr>
              <p:nvPr>
                <p:ph idx="1"/>
              </p:nvPr>
            </p:nvSpPr>
            <p:spPr>
              <a:xfrm>
                <a:off x="838200" y="1825625"/>
                <a:ext cx="10811494" cy="4667250"/>
              </a:xfrm>
              <a:blipFill>
                <a:blip r:embed="rId2"/>
                <a:stretch>
                  <a:fillRect l="-822" t="-10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720FE4-0C10-84A4-273A-01881C91E849}"/>
              </a:ext>
            </a:extLst>
          </p:cNvPr>
          <p:cNvSpPr>
            <a:spLocks noGrp="1"/>
          </p:cNvSpPr>
          <p:nvPr>
            <p:ph type="sldNum" sz="quarter" idx="12"/>
          </p:nvPr>
        </p:nvSpPr>
        <p:spPr/>
        <p:txBody>
          <a:bodyPr/>
          <a:lstStyle/>
          <a:p>
            <a:fld id="{753F1077-7B91-4D11-8473-7F9D495CD0E2}" type="slidenum">
              <a:rPr lang="en-SG" smtClean="0"/>
              <a:t>21</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E546395-9BC9-4149-9627-3E56946EBB82}"/>
                  </a:ext>
                </a:extLst>
              </p14:cNvPr>
              <p14:cNvContentPartPr/>
              <p14:nvPr/>
            </p14:nvContentPartPr>
            <p14:xfrm>
              <a:off x="986760" y="2554200"/>
              <a:ext cx="9219960" cy="3224160"/>
            </p14:xfrm>
          </p:contentPart>
        </mc:Choice>
        <mc:Fallback>
          <p:pic>
            <p:nvPicPr>
              <p:cNvPr id="5" name="Ink 4">
                <a:extLst>
                  <a:ext uri="{FF2B5EF4-FFF2-40B4-BE49-F238E27FC236}">
                    <a16:creationId xmlns:a16="http://schemas.microsoft.com/office/drawing/2014/main" id="{3E546395-9BC9-4149-9627-3E56946EBB82}"/>
                  </a:ext>
                </a:extLst>
              </p:cNvPr>
              <p:cNvPicPr/>
              <p:nvPr/>
            </p:nvPicPr>
            <p:blipFill>
              <a:blip r:embed="rId4"/>
              <a:stretch>
                <a:fillRect/>
              </a:stretch>
            </p:blipFill>
            <p:spPr>
              <a:xfrm>
                <a:off x="977400" y="2544840"/>
                <a:ext cx="9238680" cy="3242880"/>
              </a:xfrm>
              <a:prstGeom prst="rect">
                <a:avLst/>
              </a:prstGeom>
            </p:spPr>
          </p:pic>
        </mc:Fallback>
      </mc:AlternateContent>
    </p:spTree>
    <p:extLst>
      <p:ext uri="{BB962C8B-B14F-4D97-AF65-F5344CB8AC3E}">
        <p14:creationId xmlns:p14="http://schemas.microsoft.com/office/powerpoint/2010/main" val="100092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7245-BA16-E59F-582E-6810652DA42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Continued to the previous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E794FE-2992-0D9B-C252-4D8C6841F5AA}"/>
                  </a:ext>
                </a:extLst>
              </p:cNvPr>
              <p:cNvSpPr>
                <a:spLocks noGrp="1"/>
              </p:cNvSpPr>
              <p:nvPr>
                <p:ph idx="1"/>
              </p:nvPr>
            </p:nvSpPr>
            <p:spPr>
              <a:xfrm>
                <a:off x="838200" y="1538868"/>
                <a:ext cx="10515600" cy="4954007"/>
              </a:xfrm>
            </p:spPr>
            <p:txBody>
              <a:bodyPr>
                <a:normAutofit fontScale="85000" lnSpcReduction="10000"/>
              </a:bodyPr>
              <a:lstStyle/>
              <a:p>
                <a:pPr>
                  <a:spcBef>
                    <a:spcPts val="0"/>
                  </a:spcBef>
                </a:pPr>
                <a14:m>
                  <m:oMath xmlns:m="http://schemas.openxmlformats.org/officeDocument/2006/math">
                    <m:r>
                      <a:rPr lang="en-US" sz="1900" b="0" i="1" smtClean="0">
                        <a:latin typeface="Cambria Math" panose="02040503050406030204" pitchFamily="18" charset="0"/>
                        <a:ea typeface="Cambria Math" panose="02040503050406030204" pitchFamily="18" charset="0"/>
                      </a:rPr>
                      <m:t>𝐴</m:t>
                    </m:r>
                    <m:r>
                      <a:rPr lang="en-US" sz="1900" b="0" i="1" smtClean="0">
                        <a:latin typeface="Cambria Math" panose="02040503050406030204" pitchFamily="18" charset="0"/>
                        <a:ea typeface="Cambria Math" panose="02040503050406030204" pitchFamily="18" charset="0"/>
                      </a:rPr>
                      <m:t>=</m:t>
                    </m:r>
                    <m:d>
                      <m:dPr>
                        <m:begChr m:val="["/>
                        <m:endChr m:val="]"/>
                        <m:ctrlPr>
                          <a:rPr lang="en-US" sz="19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1900" b="0" i="1" smtClean="0">
                                <a:latin typeface="Cambria Math" panose="02040503050406030204" pitchFamily="18" charset="0"/>
                                <a:ea typeface="Cambria Math" panose="02040503050406030204" pitchFamily="18" charset="0"/>
                              </a:rPr>
                            </m:ctrlPr>
                          </m:mPr>
                          <m:mr>
                            <m:e>
                              <m:r>
                                <m:rPr>
                                  <m:brk m:alnAt="7"/>
                                </m:rPr>
                                <a:rPr lang="en-US" sz="1900" b="0" i="1" smtClean="0">
                                  <a:latin typeface="Cambria Math" panose="02040503050406030204" pitchFamily="18" charset="0"/>
                                  <a:ea typeface="Cambria Math" panose="02040503050406030204" pitchFamily="18" charset="0"/>
                                </a:rPr>
                                <m:t>2</m:t>
                              </m:r>
                            </m:e>
                            <m:e>
                              <m:r>
                                <a:rPr lang="en-US" sz="1900" b="0" i="1" smtClean="0">
                                  <a:latin typeface="Cambria Math" panose="02040503050406030204" pitchFamily="18" charset="0"/>
                                  <a:ea typeface="Cambria Math" panose="02040503050406030204" pitchFamily="18" charset="0"/>
                                </a:rPr>
                                <m:t>4</m:t>
                              </m:r>
                            </m:e>
                            <m:e>
                              <m:r>
                                <a:rPr lang="en-US" sz="1900" b="0" i="1" smtClean="0">
                                  <a:latin typeface="Cambria Math" panose="02040503050406030204" pitchFamily="18" charset="0"/>
                                  <a:ea typeface="Cambria Math" panose="02040503050406030204" pitchFamily="18" charset="0"/>
                                </a:rPr>
                                <m:t>3</m:t>
                              </m:r>
                            </m:e>
                          </m:mr>
                          <m:mr>
                            <m:e>
                              <m:r>
                                <a:rPr lang="en-US" sz="1900" b="0" i="1" smtClean="0">
                                  <a:latin typeface="Cambria Math" panose="02040503050406030204" pitchFamily="18" charset="0"/>
                                  <a:ea typeface="Cambria Math" panose="02040503050406030204" pitchFamily="18" charset="0"/>
                                </a:rPr>
                                <m:t>−4</m:t>
                              </m:r>
                            </m:e>
                            <m:e>
                              <m:r>
                                <a:rPr lang="en-US" sz="1900" b="0" i="1" smtClean="0">
                                  <a:latin typeface="Cambria Math" panose="02040503050406030204" pitchFamily="18" charset="0"/>
                                  <a:ea typeface="Cambria Math" panose="02040503050406030204" pitchFamily="18" charset="0"/>
                                </a:rPr>
                                <m:t>−6</m:t>
                              </m:r>
                            </m:e>
                            <m:e>
                              <m:r>
                                <a:rPr lang="en-US" sz="1900" b="0" i="1" smtClean="0">
                                  <a:latin typeface="Cambria Math" panose="02040503050406030204" pitchFamily="18" charset="0"/>
                                  <a:ea typeface="Cambria Math" panose="02040503050406030204" pitchFamily="18" charset="0"/>
                                </a:rPr>
                                <m:t>−3</m:t>
                              </m:r>
                            </m:e>
                          </m:mr>
                          <m:mr>
                            <m:e>
                              <m:r>
                                <a:rPr lang="en-US" sz="1900" b="0" i="1" smtClean="0">
                                  <a:latin typeface="Cambria Math" panose="02040503050406030204" pitchFamily="18" charset="0"/>
                                  <a:ea typeface="Cambria Math" panose="02040503050406030204" pitchFamily="18" charset="0"/>
                                </a:rPr>
                                <m:t>3</m:t>
                              </m:r>
                            </m:e>
                            <m:e>
                              <m:r>
                                <a:rPr lang="en-US" sz="1900" b="0" i="1" smtClean="0">
                                  <a:latin typeface="Cambria Math" panose="02040503050406030204" pitchFamily="18" charset="0"/>
                                  <a:ea typeface="Cambria Math" panose="02040503050406030204" pitchFamily="18" charset="0"/>
                                </a:rPr>
                                <m:t>3</m:t>
                              </m:r>
                            </m:e>
                            <m:e>
                              <m:r>
                                <a:rPr lang="en-US" sz="1900" b="0" i="1" smtClean="0">
                                  <a:latin typeface="Cambria Math" panose="02040503050406030204" pitchFamily="18" charset="0"/>
                                  <a:ea typeface="Cambria Math" panose="02040503050406030204" pitchFamily="18" charset="0"/>
                                </a:rPr>
                                <m:t>1</m:t>
                              </m:r>
                            </m:e>
                          </m:mr>
                        </m:m>
                      </m:e>
                    </m:d>
                    <m:r>
                      <a:rPr lang="en-US" sz="1900" b="0" i="1" smtClean="0">
                        <a:latin typeface="Cambria Math" panose="02040503050406030204" pitchFamily="18" charset="0"/>
                        <a:ea typeface="Cambria Math" panose="02040503050406030204" pitchFamily="18" charset="0"/>
                      </a:rPr>
                      <m:t>, </m:t>
                    </m:r>
                    <m:r>
                      <m:rPr>
                        <m:sty m:val="p"/>
                      </m:rPr>
                      <a:rPr lang="en-US" sz="1900" smtClean="0">
                        <a:latin typeface="Cambria Math" panose="02040503050406030204" pitchFamily="18" charset="0"/>
                      </a:rPr>
                      <m:t>det</m:t>
                    </m:r>
                    <m:d>
                      <m:dPr>
                        <m:ctrlPr>
                          <a:rPr lang="en-US" sz="1900" i="1">
                            <a:latin typeface="Cambria Math" panose="02040503050406030204" pitchFamily="18" charset="0"/>
                          </a:rPr>
                        </m:ctrlPr>
                      </m:dPr>
                      <m:e>
                        <m:r>
                          <a:rPr lang="en-US" sz="1900" i="1">
                            <a:latin typeface="Cambria Math" panose="02040503050406030204" pitchFamily="18" charset="0"/>
                          </a:rPr>
                          <m:t>𝐴</m:t>
                        </m:r>
                        <m:r>
                          <a:rPr lang="en-US" sz="1900" i="1">
                            <a:latin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r>
                          <a:rPr lang="en-US" sz="1900" i="1">
                            <a:latin typeface="Cambria Math" panose="02040503050406030204" pitchFamily="18" charset="0"/>
                            <a:ea typeface="Cambria Math" panose="02040503050406030204" pitchFamily="18" charset="0"/>
                          </a:rPr>
                          <m:t>𝐼</m:t>
                        </m:r>
                      </m:e>
                    </m:d>
                    <m:r>
                      <a:rPr lang="en-US" sz="1900" b="0" i="1" smtClean="0">
                        <a:latin typeface="Cambria Math" panose="02040503050406030204" pitchFamily="18" charset="0"/>
                        <a:ea typeface="Cambria Math" panose="02040503050406030204" pitchFamily="18" charset="0"/>
                      </a:rPr>
                      <m:t>=</m:t>
                    </m:r>
                    <m:r>
                      <m:rPr>
                        <m:sty m:val="p"/>
                      </m:rPr>
                      <a:rPr lang="en-US" sz="1900">
                        <a:latin typeface="Cambria Math" panose="02040503050406030204" pitchFamily="18" charset="0"/>
                      </a:rPr>
                      <m:t>det</m:t>
                    </m:r>
                    <m:d>
                      <m:dPr>
                        <m:ctrlPr>
                          <a:rPr lang="en-US" sz="1900" i="1">
                            <a:latin typeface="Cambria Math" panose="02040503050406030204" pitchFamily="18" charset="0"/>
                          </a:rPr>
                        </m:ctrlPr>
                      </m:dPr>
                      <m:e>
                        <m:d>
                          <m:dPr>
                            <m:begChr m:val="["/>
                            <m:endChr m:val="]"/>
                            <m:ctrlPr>
                              <a:rPr lang="en-US" sz="1900" i="1">
                                <a:latin typeface="Cambria Math" panose="02040503050406030204" pitchFamily="18" charset="0"/>
                                <a:ea typeface="Cambria Math" panose="02040503050406030204" pitchFamily="18" charset="0"/>
                              </a:rPr>
                            </m:ctrlPr>
                          </m:dPr>
                          <m:e>
                            <m:m>
                              <m:mPr>
                                <m:mcs>
                                  <m:mc>
                                    <m:mcPr>
                                      <m:count m:val="3"/>
                                      <m:mcJc m:val="center"/>
                                    </m:mcPr>
                                  </m:mc>
                                </m:mcs>
                                <m:ctrlPr>
                                  <a:rPr lang="en-US" sz="1900" i="1">
                                    <a:latin typeface="Cambria Math" panose="02040503050406030204" pitchFamily="18" charset="0"/>
                                    <a:ea typeface="Cambria Math" panose="02040503050406030204" pitchFamily="18" charset="0"/>
                                  </a:rPr>
                                </m:ctrlPr>
                              </m:mPr>
                              <m:mr>
                                <m:e>
                                  <m:r>
                                    <m:rPr>
                                      <m:brk m:alnAt="7"/>
                                    </m:rPr>
                                    <a:rPr lang="en-US" sz="1900" i="1">
                                      <a:latin typeface="Cambria Math" panose="02040503050406030204" pitchFamily="18" charset="0"/>
                                      <a:ea typeface="Cambria Math" panose="02040503050406030204" pitchFamily="18" charset="0"/>
                                    </a:rPr>
                                    <m:t>2</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e>
                                <m:e>
                                  <m:r>
                                    <a:rPr lang="en-US" sz="1900" i="1">
                                      <a:latin typeface="Cambria Math" panose="02040503050406030204" pitchFamily="18" charset="0"/>
                                      <a:ea typeface="Cambria Math" panose="02040503050406030204" pitchFamily="18" charset="0"/>
                                    </a:rPr>
                                    <m:t>4</m:t>
                                  </m:r>
                                </m:e>
                                <m:e>
                                  <m:r>
                                    <a:rPr lang="en-US" sz="1900" i="1">
                                      <a:latin typeface="Cambria Math" panose="02040503050406030204" pitchFamily="18" charset="0"/>
                                      <a:ea typeface="Cambria Math" panose="02040503050406030204" pitchFamily="18" charset="0"/>
                                    </a:rPr>
                                    <m:t>3</m:t>
                                  </m:r>
                                </m:e>
                              </m:mr>
                              <m:mr>
                                <m:e>
                                  <m:r>
                                    <a:rPr lang="en-US" sz="1900" i="1">
                                      <a:latin typeface="Cambria Math" panose="02040503050406030204" pitchFamily="18" charset="0"/>
                                      <a:ea typeface="Cambria Math" panose="02040503050406030204" pitchFamily="18" charset="0"/>
                                    </a:rPr>
                                    <m:t>−4</m:t>
                                  </m:r>
                                </m:e>
                                <m:e>
                                  <m:r>
                                    <a:rPr lang="en-US" sz="1900" i="1">
                                      <a:latin typeface="Cambria Math" panose="02040503050406030204" pitchFamily="18" charset="0"/>
                                      <a:ea typeface="Cambria Math" panose="02040503050406030204" pitchFamily="18" charset="0"/>
                                    </a:rPr>
                                    <m:t>−6</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e>
                                <m:e>
                                  <m:r>
                                    <a:rPr lang="en-US" sz="1900" i="1">
                                      <a:latin typeface="Cambria Math" panose="02040503050406030204" pitchFamily="18" charset="0"/>
                                      <a:ea typeface="Cambria Math" panose="02040503050406030204" pitchFamily="18" charset="0"/>
                                    </a:rPr>
                                    <m:t>−3</m:t>
                                  </m:r>
                                </m:e>
                              </m:mr>
                              <m:mr>
                                <m:e>
                                  <m:r>
                                    <a:rPr lang="en-US" sz="1900" i="1">
                                      <a:latin typeface="Cambria Math" panose="02040503050406030204" pitchFamily="18" charset="0"/>
                                      <a:ea typeface="Cambria Math" panose="02040503050406030204" pitchFamily="18" charset="0"/>
                                    </a:rPr>
                                    <m:t>3</m:t>
                                  </m:r>
                                </m:e>
                                <m:e>
                                  <m:r>
                                    <a:rPr lang="en-US" sz="1900" i="1">
                                      <a:latin typeface="Cambria Math" panose="02040503050406030204" pitchFamily="18" charset="0"/>
                                      <a:ea typeface="Cambria Math" panose="02040503050406030204" pitchFamily="18" charset="0"/>
                                    </a:rPr>
                                    <m:t>3</m:t>
                                  </m:r>
                                </m:e>
                                <m:e>
                                  <m:r>
                                    <a:rPr lang="en-US" sz="1900" i="1">
                                      <a:latin typeface="Cambria Math" panose="02040503050406030204" pitchFamily="18" charset="0"/>
                                      <a:ea typeface="Cambria Math" panose="02040503050406030204" pitchFamily="18" charset="0"/>
                                    </a:rPr>
                                    <m:t>1</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e>
                              </m:mr>
                            </m:m>
                          </m:e>
                        </m:d>
                      </m:e>
                    </m:d>
                    <m:r>
                      <a:rPr lang="en-US" sz="1900" i="1">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0, </m:t>
                    </m:r>
                  </m:oMath>
                </a14:m>
                <a:r>
                  <a:rPr lang="en-US" sz="1800" dirty="0">
                    <a:latin typeface="Arial" panose="020B0604020202020204" pitchFamily="34" charset="0"/>
                    <a:cs typeface="Arial" panose="020B0604020202020204" pitchFamily="34" charset="0"/>
                  </a:rPr>
                  <a:t>(</a:t>
                </a:r>
                <a14:m>
                  <m:oMath xmlns:m="http://schemas.openxmlformats.org/officeDocument/2006/math">
                    <m:r>
                      <a:rPr lang="en-US" sz="1800" i="1">
                        <a:latin typeface="Cambria Math" panose="02040503050406030204" pitchFamily="18" charset="0"/>
                        <a:ea typeface="Cambria Math" panose="02040503050406030204" pitchFamily="18" charset="0"/>
                      </a:rPr>
                      <m:t>𝜆</m:t>
                    </m:r>
                  </m:oMath>
                </a14:m>
                <a:r>
                  <a:rPr lang="en-US" sz="1800" dirty="0">
                    <a:latin typeface="Arial" panose="020B0604020202020204" pitchFamily="34" charset="0"/>
                    <a:cs typeface="Arial" panose="020B0604020202020204" pitchFamily="34" charset="0"/>
                  </a:rPr>
                  <a:t>-1) </a:t>
                </a: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m:rPr>
                            <m:nor/>
                          </m:rPr>
                          <a:rPr lang="en-US" sz="1800" dirty="0">
                            <a:latin typeface="Arial" panose="020B0604020202020204" pitchFamily="34" charset="0"/>
                            <a:cs typeface="Arial" panose="020B0604020202020204" pitchFamily="34" charset="0"/>
                          </a:rPr>
                          <m:t>(</m:t>
                        </m:r>
                        <m:r>
                          <a:rPr lang="en-US" sz="1800" i="1">
                            <a:latin typeface="Cambria Math" panose="02040503050406030204" pitchFamily="18" charset="0"/>
                            <a:ea typeface="Cambria Math" panose="02040503050406030204" pitchFamily="18" charset="0"/>
                          </a:rPr>
                          <m:t>𝜆</m:t>
                        </m:r>
                        <m:r>
                          <a:rPr lang="en-US" sz="1800">
                            <a:latin typeface="Cambria Math" panose="02040503050406030204" pitchFamily="18" charset="0"/>
                            <a:ea typeface="Cambria Math" panose="02040503050406030204" pitchFamily="18" charset="0"/>
                          </a:rPr>
                          <m:t>+2)</m:t>
                        </m:r>
                      </m:e>
                      <m:sup>
                        <m:r>
                          <a:rPr lang="en-US" sz="1800" i="1">
                            <a:latin typeface="Cambria Math" panose="02040503050406030204" pitchFamily="18" charset="0"/>
                            <a:ea typeface="Cambria Math" panose="02040503050406030204" pitchFamily="18" charset="0"/>
                          </a:rPr>
                          <m:t>2</m:t>
                        </m:r>
                      </m:sup>
                    </m:sSup>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𝜆</m:t>
                        </m:r>
                      </m:e>
                      <m:sub>
                        <m:r>
                          <a:rPr lang="en-US" sz="1800" i="1">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=1(1</m:t>
                    </m:r>
                    <m:r>
                      <m:rPr>
                        <m:nor/>
                      </m:rPr>
                      <a:rPr lang="en-US" sz="1800" dirty="0">
                        <a:latin typeface="Arial" panose="020B0604020202020204" pitchFamily="34" charset="0"/>
                        <a:cs typeface="Arial" panose="020B0604020202020204" pitchFamily="34" charset="0"/>
                      </a:rPr>
                      <m:t>),</m:t>
                    </m:r>
                    <m:r>
                      <a:rPr lang="en-US" sz="1800" i="1" dirty="0">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𝜆</m:t>
                        </m:r>
                      </m:e>
                      <m:sub>
                        <m:r>
                          <a:rPr lang="en-US" sz="1800" i="1">
                            <a:latin typeface="Cambria Math" panose="02040503050406030204" pitchFamily="18" charset="0"/>
                            <a:ea typeface="Cambria Math" panose="02040503050406030204" pitchFamily="18" charset="0"/>
                          </a:rPr>
                          <m:t>2</m:t>
                        </m:r>
                      </m:sub>
                    </m:sSub>
                    <m:r>
                      <a:rPr lang="en-US" sz="1800" i="1">
                        <a:latin typeface="Cambria Math" panose="02040503050406030204" pitchFamily="18" charset="0"/>
                        <a:ea typeface="Cambria Math" panose="02040503050406030204" pitchFamily="18" charset="0"/>
                      </a:rPr>
                      <m:t>=−2(2)</m:t>
                    </m:r>
                  </m:oMath>
                </a14:m>
                <a:endParaRPr lang="en-US" sz="1800" dirty="0">
                  <a:latin typeface="Arial" panose="020B0604020202020204" pitchFamily="34" charset="0"/>
                  <a:cs typeface="Arial" panose="020B0604020202020204" pitchFamily="34" charset="0"/>
                </a:endParaRPr>
              </a:p>
              <a:p>
                <a:pPr>
                  <a:spcBef>
                    <a:spcPts val="0"/>
                  </a:spcBef>
                </a:pPr>
                <a:endParaRPr lang="en-US" sz="1800" dirty="0">
                  <a:latin typeface="Arial" panose="020B0604020202020204" pitchFamily="34" charset="0"/>
                  <a:cs typeface="Arial" panose="020B0604020202020204" pitchFamily="34" charset="0"/>
                </a:endParaRPr>
              </a:p>
              <a:p>
                <a:pPr lvl="1">
                  <a:lnSpc>
                    <a:spcPct val="120000"/>
                  </a:lnSpc>
                  <a:spcBef>
                    <a:spcPts val="0"/>
                  </a:spcBef>
                  <a:buFont typeface="Courier New" panose="02070309020205020404" pitchFamily="49" charset="0"/>
                  <a:buChar char="o"/>
                </a:pP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𝐴</m:t>
                        </m:r>
                        <m:r>
                          <a:rPr lang="en-US" sz="1800" i="1">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𝐼</m:t>
                        </m:r>
                      </m:e>
                    </m:d>
                    <m:r>
                      <a:rPr lang="en-US" sz="1800" b="1" i="1">
                        <a:latin typeface="Cambria Math" panose="02040503050406030204" pitchFamily="18" charset="0"/>
                      </a:rPr>
                      <m:t>𝒙</m:t>
                    </m:r>
                    <m:r>
                      <a:rPr lang="en-US" sz="1800" b="1" i="1" smtClean="0">
                        <a:latin typeface="Cambria Math" panose="02040503050406030204" pitchFamily="18" charset="0"/>
                      </a:rPr>
                      <m:t>=</m:t>
                    </m:r>
                    <m:r>
                      <a:rPr lang="en-US" sz="1800" b="1" i="1" smtClean="0">
                        <a:latin typeface="Cambria Math" panose="02040503050406030204" pitchFamily="18" charset="0"/>
                      </a:rPr>
                      <m:t>𝟎</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b="0" i="1" smtClean="0">
                                  <a:latin typeface="Cambria Math" panose="02040503050406030204" pitchFamily="18" charset="0"/>
                                  <a:ea typeface="Cambria Math" panose="02040503050406030204" pitchFamily="18" charset="0"/>
                                </a:rPr>
                                <m:t>1</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7</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0</m:t>
                              </m:r>
                            </m:e>
                          </m:mr>
                        </m:m>
                      </m:e>
                    </m:d>
                  </m:oMath>
                </a14:m>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a:latin typeface="Cambria Math" panose="02040503050406030204" pitchFamily="18" charset="0"/>
                      </a:rPr>
                      <m:t>𝒙</m:t>
                    </m:r>
                    <m:r>
                      <a:rPr lang="en-US" sz="1800" b="1" i="1">
                        <a:latin typeface="Cambria Math" panose="02040503050406030204" pitchFamily="18" charset="0"/>
                      </a:rPr>
                      <m:t>=</m:t>
                    </m:r>
                    <m:r>
                      <a:rPr lang="en-US" sz="1800" b="0" i="1" smtClean="0">
                        <a:latin typeface="Cambria Math" panose="02040503050406030204" pitchFamily="18" charset="0"/>
                      </a:rPr>
                      <m:t>0</m:t>
                    </m:r>
                  </m:oMath>
                </a14:m>
                <a:endParaRPr lang="en-US" sz="1800" b="0" i="1" dirty="0">
                  <a:latin typeface="Arial" panose="020B0604020202020204" pitchFamily="34" charset="0"/>
                  <a:cs typeface="Arial" panose="020B0604020202020204" pitchFamily="34" charset="0"/>
                </a:endParaRPr>
              </a:p>
              <a:p>
                <a:pPr marL="457200" lvl="1" indent="0">
                  <a:lnSpc>
                    <a:spcPct val="120000"/>
                  </a:lnSpc>
                  <a:spcBef>
                    <a:spcPts val="0"/>
                  </a:spcBef>
                  <a:buNone/>
                </a:pPr>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i="1">
                                  <a:latin typeface="Cambria Math" panose="02040503050406030204" pitchFamily="18" charset="0"/>
                                  <a:ea typeface="Cambria Math" panose="02040503050406030204" pitchFamily="18" charset="0"/>
                                </a:rPr>
                                <m:t>1</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−7</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0</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b="0" i="1" smtClean="0">
                                      <a:latin typeface="Cambria Math" panose="02040503050406030204" pitchFamily="18" charset="0"/>
                                      <a:ea typeface="Cambria Math" panose="02040503050406030204" pitchFamily="18" charset="0"/>
                                    </a:rPr>
                                    <m:t>  0</m:t>
                                  </m:r>
                                </m:e>
                                <m:e>
                                  <m:r>
                                    <a:rPr lang="en-US" sz="1800" b="0" i="1" smtClean="0">
                                      <a:latin typeface="Cambria Math" panose="02040503050406030204" pitchFamily="18" charset="0"/>
                                      <a:ea typeface="Cambria Math" panose="02040503050406030204" pitchFamily="18" charset="0"/>
                                    </a:rPr>
                                    <m:t>  0</m:t>
                                  </m:r>
                                </m:e>
                              </m:eqArr>
                            </m:e>
                          </m:mr>
                          <m:mr>
                            <m:e>
                              <m:r>
                                <a:rPr lang="en-US" sz="1800" b="0" i="1" smtClean="0">
                                  <a:latin typeface="Cambria Math" panose="02040503050406030204" pitchFamily="18" charset="0"/>
                                  <a:ea typeface="Cambria Math" panose="02040503050406030204" pitchFamily="18" charset="0"/>
                                </a:rPr>
                                <m:t>  0</m:t>
                              </m:r>
                            </m:e>
                          </m:mr>
                        </m:m>
                      </m:e>
                    </m:d>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i="1">
                                  <a:latin typeface="Cambria Math" panose="02040503050406030204" pitchFamily="18" charset="0"/>
                                  <a:ea typeface="Cambria Math" panose="02040503050406030204" pitchFamily="18" charset="0"/>
                                </a:rPr>
                                <m:t>1</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1</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e>
                              <m:r>
                                <a:rPr lang="en-US" sz="1800" i="1">
                                  <a:latin typeface="Cambria Math" panose="02040503050406030204" pitchFamily="18" charset="0"/>
                                  <a:ea typeface="Cambria Math" panose="02040503050406030204" pitchFamily="18" charset="0"/>
                                </a:rPr>
                                <m:t>0</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i="1">
                                      <a:latin typeface="Cambria Math" panose="02040503050406030204" pitchFamily="18" charset="0"/>
                                      <a:ea typeface="Cambria Math" panose="02040503050406030204" pitchFamily="18" charset="0"/>
                                    </a:rPr>
                                    <m:t> 0</m:t>
                                  </m:r>
                                </m:e>
                                <m:e>
                                  <m:r>
                                    <a:rPr lang="en-US" sz="1800" i="1">
                                      <a:latin typeface="Cambria Math" panose="02040503050406030204" pitchFamily="18" charset="0"/>
                                      <a:ea typeface="Cambria Math" panose="02040503050406030204" pitchFamily="18" charset="0"/>
                                    </a:rPr>
                                    <m:t> 0</m:t>
                                  </m:r>
                                </m:e>
                              </m:eqArr>
                            </m:e>
                          </m:mr>
                          <m:mr>
                            <m:e>
                              <m:r>
                                <a:rPr lang="en-US" sz="1800" i="1">
                                  <a:latin typeface="Cambria Math" panose="02040503050406030204" pitchFamily="18" charset="0"/>
                                  <a:ea typeface="Cambria Math" panose="02040503050406030204" pitchFamily="18" charset="0"/>
                                </a:rPr>
                                <m:t>  0</m:t>
                              </m:r>
                            </m:e>
                          </m:mr>
                        </m:m>
                      </m:e>
                    </m:d>
                    <m:r>
                      <a:rPr lang="en-US" sz="1800" b="0" i="1" smtClean="0">
                        <a:latin typeface="Cambria Math" panose="02040503050406030204" pitchFamily="18" charset="0"/>
                        <a:ea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4</m:t>
                        </m:r>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2</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3</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2</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3</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oMath>
                </a14:m>
                <a:endParaRPr lang="en-US" dirty="0">
                  <a:latin typeface="Arial" panose="020B0604020202020204" pitchFamily="34" charset="0"/>
                  <a:cs typeface="Arial" panose="020B0604020202020204" pitchFamily="34" charset="0"/>
                </a:endParaRPr>
              </a:p>
              <a:p>
                <a:pPr marL="914400" lvl="2" indent="0">
                  <a:lnSpc>
                    <a:spcPct val="120000"/>
                  </a:lnSpc>
                  <a:spcBef>
                    <a:spcPts val="0"/>
                  </a:spcBef>
                  <a:buNone/>
                </a:pPr>
                <a14:m>
                  <m:oMath xmlns:m="http://schemas.openxmlformats.org/officeDocument/2006/math">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r>
                      <a:rPr lang="en-US" b="0" i="0"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qAr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eqAr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b="0" i="1" smtClean="0">
                                  <a:latin typeface="Cambria Math" panose="02040503050406030204" pitchFamily="18" charset="0"/>
                                  <a:ea typeface="Cambria Math" panose="02040503050406030204" pitchFamily="18" charset="0"/>
                                </a:rPr>
                                <m:t>1</m:t>
                              </m:r>
                            </m:e>
                          </m:mr>
                        </m:m>
                      </m:e>
                    </m:d>
                  </m:oMath>
                </a14:m>
                <a:r>
                  <a:rPr lang="en-US" dirty="0">
                    <a:solidFill>
                      <a:srgbClr val="FF0000"/>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𝒗</m:t>
                        </m:r>
                      </m:e>
                      <m:sub>
                        <m:r>
                          <a:rPr lang="en-US" i="1">
                            <a:solidFill>
                              <a:srgbClr val="FF0000"/>
                            </a:solidFill>
                            <a:latin typeface="Cambria Math" panose="02040503050406030204" pitchFamily="18" charset="0"/>
                            <a:ea typeface="Cambria Math" panose="02040503050406030204" pitchFamily="18" charset="0"/>
                          </a:rPr>
                          <m:t>1</m:t>
                        </m:r>
                      </m:sub>
                    </m:sSub>
                  </m:oMath>
                </a14:m>
                <a:r>
                  <a:rPr lang="en-US"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d>
                      <m:dPr>
                        <m:begChr m:val="["/>
                        <m:endChr m:val="]"/>
                        <m:ctrlPr>
                          <a:rPr lang="en-US" i="1">
                            <a:solidFill>
                              <a:srgbClr val="FF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ea typeface="Cambria Math" panose="02040503050406030204" pitchFamily="18" charset="0"/>
                              </a:rPr>
                            </m:ctrlPr>
                          </m:mPr>
                          <m:mr>
                            <m:e>
                              <m:eqArr>
                                <m:eqArrPr>
                                  <m:ctrlPr>
                                    <a:rPr lang="en-US" i="1">
                                      <a:solidFill>
                                        <a:srgbClr val="FF0000"/>
                                      </a:solidFill>
                                      <a:latin typeface="Cambria Math" panose="02040503050406030204" pitchFamily="18" charset="0"/>
                                      <a:ea typeface="Cambria Math" panose="02040503050406030204" pitchFamily="18" charset="0"/>
                                    </a:rPr>
                                  </m:ctrlPr>
                                </m:eqArrPr>
                                <m:e>
                                  <m:r>
                                    <a:rPr lang="en-US" i="1">
                                      <a:solidFill>
                                        <a:srgbClr val="FF0000"/>
                                      </a:solidFill>
                                      <a:latin typeface="Cambria Math" panose="02040503050406030204" pitchFamily="18" charset="0"/>
                                      <a:ea typeface="Cambria Math" panose="02040503050406030204" pitchFamily="18" charset="0"/>
                                    </a:rPr>
                                    <m:t>1</m:t>
                                  </m:r>
                                </m:e>
                                <m:e>
                                  <m:r>
                                    <a:rPr lang="en-US" i="1">
                                      <a:solidFill>
                                        <a:srgbClr val="FF0000"/>
                                      </a:solidFill>
                                      <a:latin typeface="Cambria Math" panose="02040503050406030204" pitchFamily="18" charset="0"/>
                                      <a:ea typeface="Cambria Math" panose="02040503050406030204" pitchFamily="18" charset="0"/>
                                    </a:rPr>
                                    <m:t>−1</m:t>
                                  </m:r>
                                </m:e>
                              </m:eqArr>
                            </m:e>
                          </m:mr>
                          <m:mr>
                            <m:e>
                              <m:r>
                                <a:rPr lang="en-US" i="1">
                                  <a:solidFill>
                                    <a:srgbClr val="FF0000"/>
                                  </a:solidFill>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p>
              <a:p>
                <a:pPr lvl="1">
                  <a:lnSpc>
                    <a:spcPct val="120000"/>
                  </a:lnSpc>
                  <a:spcBef>
                    <a:spcPts val="0"/>
                  </a:spcBef>
                  <a:buFont typeface="Courier New" panose="02070309020205020404" pitchFamily="49" charset="0"/>
                  <a:buChar char="o"/>
                </a:pP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𝐴</m:t>
                        </m:r>
                        <m:r>
                          <a:rPr lang="en-US" sz="1800" b="0" i="1" smtClean="0">
                            <a:latin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𝐼</m:t>
                        </m:r>
                      </m:e>
                    </m:d>
                    <m:r>
                      <a:rPr lang="en-US" sz="1800" b="1" i="1">
                        <a:latin typeface="Cambria Math" panose="02040503050406030204" pitchFamily="18" charset="0"/>
                      </a:rPr>
                      <m:t>𝒙</m:t>
                    </m:r>
                    <m:r>
                      <a:rPr lang="en-US" sz="1800" b="1" i="1" smtClean="0">
                        <a:latin typeface="Cambria Math" panose="02040503050406030204" pitchFamily="18" charset="0"/>
                      </a:rPr>
                      <m:t>=</m:t>
                    </m:r>
                    <m:r>
                      <a:rPr lang="en-US" sz="1800" b="1" i="1" smtClean="0">
                        <a:latin typeface="Cambria Math" panose="02040503050406030204" pitchFamily="18" charset="0"/>
                      </a:rPr>
                      <m:t>𝟎</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3</m:t>
                              </m:r>
                            </m:e>
                          </m:mr>
                        </m:m>
                      </m:e>
                    </m:d>
                  </m:oMath>
                </a14:m>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a:latin typeface="Cambria Math" panose="02040503050406030204" pitchFamily="18" charset="0"/>
                      </a:rPr>
                      <m:t>𝒙</m:t>
                    </m:r>
                    <m:r>
                      <a:rPr lang="en-US" sz="1800" b="1" i="1">
                        <a:latin typeface="Cambria Math" panose="02040503050406030204" pitchFamily="18" charset="0"/>
                      </a:rPr>
                      <m:t>=</m:t>
                    </m:r>
                    <m:r>
                      <a:rPr lang="en-US" sz="1800" b="0" i="1" smtClean="0">
                        <a:latin typeface="Cambria Math" panose="02040503050406030204" pitchFamily="18" charset="0"/>
                      </a:rPr>
                      <m:t>0</m:t>
                    </m:r>
                  </m:oMath>
                </a14:m>
                <a:endParaRPr lang="en-US" sz="1800" b="0" i="1" dirty="0">
                  <a:latin typeface="Arial" panose="020B0604020202020204" pitchFamily="34" charset="0"/>
                  <a:cs typeface="Arial" panose="020B0604020202020204" pitchFamily="34" charset="0"/>
                </a:endParaRPr>
              </a:p>
              <a:p>
                <a:pPr marL="457200" lvl="1" indent="0">
                  <a:lnSpc>
                    <a:spcPct val="120000"/>
                  </a:lnSpc>
                  <a:spcBef>
                    <a:spcPts val="0"/>
                  </a:spcBef>
                  <a:buNone/>
                </a:pPr>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3</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b="0" i="1" smtClean="0">
                                      <a:latin typeface="Cambria Math" panose="02040503050406030204" pitchFamily="18" charset="0"/>
                                      <a:ea typeface="Cambria Math" panose="02040503050406030204" pitchFamily="18" charset="0"/>
                                    </a:rPr>
                                    <m:t>  0</m:t>
                                  </m:r>
                                </m:e>
                                <m:e>
                                  <m:r>
                                    <a:rPr lang="en-US" sz="1800" b="0" i="1" smtClean="0">
                                      <a:latin typeface="Cambria Math" panose="02040503050406030204" pitchFamily="18" charset="0"/>
                                      <a:ea typeface="Cambria Math" panose="02040503050406030204" pitchFamily="18" charset="0"/>
                                    </a:rPr>
                                    <m:t>  0</m:t>
                                  </m:r>
                                </m:e>
                              </m:eqArr>
                            </m:e>
                          </m:mr>
                          <m:mr>
                            <m:e>
                              <m:r>
                                <a:rPr lang="en-US" sz="1800" b="0" i="1" smtClean="0">
                                  <a:latin typeface="Cambria Math" panose="02040503050406030204" pitchFamily="18" charset="0"/>
                                  <a:ea typeface="Cambria Math" panose="02040503050406030204" pitchFamily="18" charset="0"/>
                                </a:rPr>
                                <m:t>  0</m:t>
                              </m:r>
                            </m:e>
                          </m:mr>
                        </m:m>
                      </m:e>
                    </m:d>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0</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3</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i="1">
                                      <a:latin typeface="Cambria Math" panose="02040503050406030204" pitchFamily="18" charset="0"/>
                                      <a:ea typeface="Cambria Math" panose="02040503050406030204" pitchFamily="18" charset="0"/>
                                    </a:rPr>
                                    <m:t> 0</m:t>
                                  </m:r>
                                </m:e>
                                <m:e>
                                  <m:r>
                                    <a:rPr lang="en-US" sz="1800" i="1">
                                      <a:latin typeface="Cambria Math" panose="02040503050406030204" pitchFamily="18" charset="0"/>
                                      <a:ea typeface="Cambria Math" panose="02040503050406030204" pitchFamily="18" charset="0"/>
                                    </a:rPr>
                                    <m:t> 0</m:t>
                                  </m:r>
                                </m:e>
                              </m:eqArr>
                            </m:e>
                          </m:mr>
                          <m:mr>
                            <m:e>
                              <m:r>
                                <a:rPr lang="en-US" sz="1800" i="1">
                                  <a:latin typeface="Cambria Math" panose="02040503050406030204" pitchFamily="18" charset="0"/>
                                  <a:ea typeface="Cambria Math" panose="02040503050406030204" pitchFamily="18" charset="0"/>
                                </a:rPr>
                                <m:t>  0</m:t>
                              </m:r>
                            </m:e>
                          </m:mr>
                        </m:m>
                      </m:e>
                    </m:d>
                    <m:r>
                      <a:rPr lang="en-US" sz="1800" b="0" i="1" smtClean="0">
                        <a:latin typeface="Cambria Math" panose="02040503050406030204" pitchFamily="18" charset="0"/>
                        <a:ea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2</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 3</m:t>
                    </m:r>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3</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oMath>
                </a14:m>
                <a:endParaRPr lang="en-US" dirty="0">
                  <a:latin typeface="Arial" panose="020B0604020202020204" pitchFamily="34" charset="0"/>
                  <a:cs typeface="Arial" panose="020B0604020202020204" pitchFamily="34" charset="0"/>
                </a:endParaRPr>
              </a:p>
              <a:p>
                <a:pPr marL="914400" lvl="2" indent="0">
                  <a:lnSpc>
                    <a:spcPct val="120000"/>
                  </a:lnSpc>
                  <a:spcBef>
                    <a:spcPts val="0"/>
                  </a:spcBef>
                  <a:buNone/>
                </a:pPr>
                <a14:m>
                  <m:oMath xmlns:m="http://schemas.openxmlformats.org/officeDocument/2006/math">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0, </m:t>
                    </m:r>
                    <m:r>
                      <a:rPr lang="en-US" b="1" i="1" smtClean="0">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qAr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qAr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𝒗</m:t>
                        </m:r>
                      </m:e>
                      <m:sub>
                        <m:r>
                          <a:rPr lang="en-US" i="1">
                            <a:solidFill>
                              <a:srgbClr val="FF0000"/>
                            </a:solidFill>
                            <a:latin typeface="Cambria Math" panose="02040503050406030204" pitchFamily="18" charset="0"/>
                            <a:ea typeface="Cambria Math" panose="02040503050406030204" pitchFamily="18" charset="0"/>
                          </a:rPr>
                          <m:t>2</m:t>
                        </m:r>
                      </m:sub>
                    </m:sSub>
                    <m:r>
                      <a:rPr lang="en-US" i="1">
                        <a:solidFill>
                          <a:srgbClr val="FF0000"/>
                        </a:solidFill>
                        <a:latin typeface="Cambria Math" panose="02040503050406030204" pitchFamily="18" charset="0"/>
                        <a:ea typeface="Cambria Math" panose="02040503050406030204" pitchFamily="18" charset="0"/>
                      </a:rPr>
                      <m:t>=</m:t>
                    </m:r>
                    <m:d>
                      <m:dPr>
                        <m:begChr m:val="["/>
                        <m:endChr m:val="]"/>
                        <m:ctrlPr>
                          <a:rPr lang="en-US" i="1">
                            <a:solidFill>
                              <a:srgbClr val="FF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ea typeface="Cambria Math" panose="02040503050406030204" pitchFamily="18" charset="0"/>
                              </a:rPr>
                            </m:ctrlPr>
                          </m:mPr>
                          <m:mr>
                            <m:e>
                              <m:eqArr>
                                <m:eqArrPr>
                                  <m:ctrlPr>
                                    <a:rPr lang="en-US" i="1">
                                      <a:solidFill>
                                        <a:srgbClr val="FF0000"/>
                                      </a:solidFill>
                                      <a:latin typeface="Cambria Math" panose="02040503050406030204" pitchFamily="18" charset="0"/>
                                      <a:ea typeface="Cambria Math" panose="02040503050406030204" pitchFamily="18" charset="0"/>
                                    </a:rPr>
                                  </m:ctrlPr>
                                </m:eqArrPr>
                                <m:e>
                                  <m:r>
                                    <m:rPr>
                                      <m:brk m:alnAt="7"/>
                                    </m:rP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1</m:t>
                                  </m:r>
                                </m:e>
                                <m:e>
                                  <m:r>
                                    <a:rPr lang="en-US" i="1">
                                      <a:solidFill>
                                        <a:srgbClr val="FF0000"/>
                                      </a:solidFill>
                                      <a:latin typeface="Cambria Math" panose="02040503050406030204" pitchFamily="18" charset="0"/>
                                      <a:ea typeface="Cambria Math" panose="02040503050406030204" pitchFamily="18" charset="0"/>
                                    </a:rPr>
                                    <m:t>1</m:t>
                                  </m:r>
                                </m:e>
                              </m:eqArr>
                            </m:e>
                          </m:mr>
                          <m:mr>
                            <m:e>
                              <m:r>
                                <a:rPr lang="en-US" i="1">
                                  <a:solidFill>
                                    <a:srgbClr val="FF0000"/>
                                  </a:solidFill>
                                  <a:latin typeface="Cambria Math" panose="02040503050406030204" pitchFamily="18" charset="0"/>
                                  <a:ea typeface="Cambria Math" panose="02040503050406030204" pitchFamily="18" charset="0"/>
                                </a:rPr>
                                <m:t>0</m:t>
                              </m:r>
                            </m:e>
                          </m:mr>
                        </m:m>
                      </m:e>
                    </m:d>
                  </m:oMath>
                </a14:m>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ACE794FE-2992-0D9B-C252-4D8C6841F5AA}"/>
                  </a:ext>
                </a:extLst>
              </p:cNvPr>
              <p:cNvSpPr>
                <a:spLocks noGrp="1" noRot="1" noChangeAspect="1" noMove="1" noResize="1" noEditPoints="1" noAdjustHandles="1" noChangeArrowheads="1" noChangeShapeType="1" noTextEdit="1"/>
              </p:cNvSpPr>
              <p:nvPr>
                <p:ph idx="1"/>
              </p:nvPr>
            </p:nvSpPr>
            <p:spPr>
              <a:xfrm>
                <a:off x="838200" y="1538868"/>
                <a:ext cx="10515600" cy="4954007"/>
              </a:xfrm>
              <a:blipFill>
                <a:blip r:embed="rId2"/>
                <a:stretch>
                  <a:fillRect l="-362" t="-10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0420F6-E348-5B65-6070-7596D998472C}"/>
              </a:ext>
            </a:extLst>
          </p:cNvPr>
          <p:cNvSpPr>
            <a:spLocks noGrp="1"/>
          </p:cNvSpPr>
          <p:nvPr>
            <p:ph type="sldNum" sz="quarter" idx="12"/>
          </p:nvPr>
        </p:nvSpPr>
        <p:spPr/>
        <p:txBody>
          <a:bodyPr/>
          <a:lstStyle/>
          <a:p>
            <a:fld id="{753F1077-7B91-4D11-8473-7F9D495CD0E2}" type="slidenum">
              <a:rPr lang="en-SG" smtClean="0"/>
              <a:t>22</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1EE0451-7F4F-4081-8424-64BF97BDBD7D}"/>
                  </a:ext>
                </a:extLst>
              </p14:cNvPr>
              <p14:cNvContentPartPr/>
              <p14:nvPr/>
            </p14:nvContentPartPr>
            <p14:xfrm>
              <a:off x="1494000" y="4890600"/>
              <a:ext cx="5120280" cy="1584720"/>
            </p14:xfrm>
          </p:contentPart>
        </mc:Choice>
        <mc:Fallback>
          <p:pic>
            <p:nvPicPr>
              <p:cNvPr id="5" name="Ink 4">
                <a:extLst>
                  <a:ext uri="{FF2B5EF4-FFF2-40B4-BE49-F238E27FC236}">
                    <a16:creationId xmlns:a16="http://schemas.microsoft.com/office/drawing/2014/main" id="{71EE0451-7F4F-4081-8424-64BF97BDBD7D}"/>
                  </a:ext>
                </a:extLst>
              </p:cNvPr>
              <p:cNvPicPr/>
              <p:nvPr/>
            </p:nvPicPr>
            <p:blipFill>
              <a:blip r:embed="rId4"/>
              <a:stretch>
                <a:fillRect/>
              </a:stretch>
            </p:blipFill>
            <p:spPr>
              <a:xfrm>
                <a:off x="1484640" y="4881240"/>
                <a:ext cx="5139000" cy="1603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76A96ED2-9229-4E70-96D4-BCAFB0E57B85}"/>
                  </a:ext>
                </a:extLst>
              </p14:cNvPr>
              <p14:cNvContentPartPr/>
              <p14:nvPr/>
            </p14:nvContentPartPr>
            <p14:xfrm>
              <a:off x="8028000" y="2193120"/>
              <a:ext cx="4102200" cy="3298680"/>
            </p14:xfrm>
          </p:contentPart>
        </mc:Choice>
        <mc:Fallback>
          <p:pic>
            <p:nvPicPr>
              <p:cNvPr id="6" name="Ink 5">
                <a:extLst>
                  <a:ext uri="{FF2B5EF4-FFF2-40B4-BE49-F238E27FC236}">
                    <a16:creationId xmlns:a16="http://schemas.microsoft.com/office/drawing/2014/main" id="{76A96ED2-9229-4E70-96D4-BCAFB0E57B85}"/>
                  </a:ext>
                </a:extLst>
              </p:cNvPr>
              <p:cNvPicPr/>
              <p:nvPr/>
            </p:nvPicPr>
            <p:blipFill>
              <a:blip r:embed="rId6"/>
              <a:stretch>
                <a:fillRect/>
              </a:stretch>
            </p:blipFill>
            <p:spPr>
              <a:xfrm>
                <a:off x="8018640" y="2183760"/>
                <a:ext cx="4120920" cy="3317400"/>
              </a:xfrm>
              <a:prstGeom prst="rect">
                <a:avLst/>
              </a:prstGeom>
            </p:spPr>
          </p:pic>
        </mc:Fallback>
      </mc:AlternateContent>
    </p:spTree>
    <p:extLst>
      <p:ext uri="{BB962C8B-B14F-4D97-AF65-F5344CB8AC3E}">
        <p14:creationId xmlns:p14="http://schemas.microsoft.com/office/powerpoint/2010/main" val="2265347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143C-1754-AD22-7DCD-B681779B8571}"/>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.1.4 Compute the Powers of 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C287DD-19CC-2A59-B125-FED16CAEB4F0}"/>
                  </a:ext>
                </a:extLst>
              </p:cNvPr>
              <p:cNvSpPr>
                <a:spLocks noGrp="1"/>
              </p:cNvSpPr>
              <p:nvPr>
                <p:ph idx="1"/>
              </p:nvPr>
            </p:nvSpPr>
            <p:spPr>
              <a:xfrm>
                <a:off x="933202" y="1460500"/>
                <a:ext cx="10515600" cy="5032375"/>
              </a:xfrm>
            </p:spPr>
            <p:txBody>
              <a:bodyPr>
                <a:normAutofit fontScale="85000" lnSpcReduction="20000"/>
              </a:bodyPr>
              <a:lstStyle/>
              <a:p>
                <a:pPr>
                  <a:lnSpc>
                    <a:spcPct val="120000"/>
                  </a:lnSpc>
                </a:pPr>
                <a:r>
                  <a:rPr lang="en-US" dirty="0">
                    <a:latin typeface="Arial" panose="020B0604020202020204" pitchFamily="34" charset="0"/>
                    <a:cs typeface="Arial" panose="020B0604020202020204" pitchFamily="34" charset="0"/>
                  </a:rPr>
                  <a:t>Definition</a:t>
                </a:r>
              </a:p>
              <a:p>
                <a:pPr lvl="1">
                  <a:lnSpc>
                    <a:spcPct val="120000"/>
                  </a:lnSpc>
                </a:pPr>
                <a:r>
                  <a:rPr lang="en-US" dirty="0">
                    <a:latin typeface="Arial" panose="020B0604020202020204" pitchFamily="34" charset="0"/>
                    <a:cs typeface="Arial" panose="020B0604020202020204" pitchFamily="34" charset="0"/>
                  </a:rPr>
                  <a:t>For an</a:t>
                </a: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if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endParaRPr lang="en-US" dirty="0">
                  <a:latin typeface="Arial" panose="020B0604020202020204" pitchFamily="34" charset="0"/>
                  <a:cs typeface="Arial" panose="020B0604020202020204" pitchFamily="34" charset="0"/>
                </a:endParaRPr>
              </a:p>
              <a:p>
                <a:pPr lvl="1">
                  <a:lnSpc>
                    <a:spcPct val="120000"/>
                  </a:lnSpc>
                </a:pPr>
                <a:r>
                  <a:rPr lang="en-US" dirty="0">
                    <a:latin typeface="Arial" panose="020B0604020202020204" pitchFamily="34" charset="0"/>
                    <a:cs typeface="Arial" panose="020B0604020202020204" pitchFamily="34" charset="0"/>
                  </a:rPr>
                  <a:t>Then, we can easily compute the powers of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𝑘</m:t>
                        </m:r>
                      </m:sup>
                    </m:sSup>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2</m:t>
                        </m:r>
                      </m:sup>
                    </m:sSup>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𝑃𝐷</m:t>
                    </m:r>
                    <m:r>
                      <a:rPr lang="en-US" b="0" i="0"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𝑃</m:t>
                    </m:r>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𝐷𝐷</m:t>
                    </m:r>
                    <m:r>
                      <m:rPr>
                        <m:nor/>
                      </m:rPr>
                      <a:rPr lang="en-US" dirty="0">
                        <a:latin typeface="Arial" panose="020B0604020202020204" pitchFamily="34"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t>
                </a:r>
              </a:p>
              <a:p>
                <a:pPr lvl="2">
                  <a:lnSpc>
                    <a:spcPct val="120000"/>
                  </a:lnSpc>
                  <a:buFont typeface="Courier New" panose="02070309020205020404" pitchFamily="49" charset="0"/>
                  <a:buChar char="o"/>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𝑘</m:t>
                        </m:r>
                      </m:sup>
                    </m:sSup>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𝑘</m:t>
                        </m:r>
                      </m:sup>
                    </m:sSup>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20000"/>
                  </a:lnSpc>
                </a:pPr>
                <a:r>
                  <a:rPr lang="en-US" dirty="0">
                    <a:latin typeface="Arial" panose="020B0604020202020204" pitchFamily="34" charset="0"/>
                    <a:cs typeface="Arial" panose="020B0604020202020204" pitchFamily="34" charset="0"/>
                  </a:rPr>
                  <a:t>where </a:t>
                </a:r>
              </a:p>
              <a:p>
                <a:pPr lvl="2">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𝐷𝐷</m:t>
                    </m:r>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𝑛</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𝑛</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2</m:t>
                                  </m:r>
                                </m:sup>
                              </m:sSub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𝑛</m:t>
                                  </m:r>
                                </m:sub>
                                <m:sup>
                                  <m:r>
                                    <a:rPr lang="en-US" i="1">
                                      <a:latin typeface="Cambria Math" panose="02040503050406030204" pitchFamily="18" charset="0"/>
                                      <a:ea typeface="Cambria Math" panose="02040503050406030204" pitchFamily="18" charset="0"/>
                                    </a:rPr>
                                    <m:t>2</m:t>
                                  </m:r>
                                </m:sup>
                              </m:sSubSup>
                            </m:e>
                          </m:mr>
                        </m:m>
                      </m:e>
                    </m:d>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t>
                </a:r>
              </a:p>
              <a:p>
                <a:pPr lvl="2">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𝑘</m:t>
                        </m:r>
                      </m:sup>
                    </m:sSup>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𝑘</m:t>
                                  </m:r>
                                </m:sup>
                              </m:sSub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𝑘</m:t>
                                  </m:r>
                                </m:sup>
                              </m:sSubSup>
                            </m:e>
                          </m:mr>
                        </m:m>
                      </m:e>
                    </m:d>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0C287DD-19CC-2A59-B125-FED16CAEB4F0}"/>
                  </a:ext>
                </a:extLst>
              </p:cNvPr>
              <p:cNvSpPr>
                <a:spLocks noGrp="1" noRot="1" noChangeAspect="1" noMove="1" noResize="1" noEditPoints="1" noAdjustHandles="1" noChangeArrowheads="1" noChangeShapeType="1" noTextEdit="1"/>
              </p:cNvSpPr>
              <p:nvPr>
                <p:ph idx="1"/>
              </p:nvPr>
            </p:nvSpPr>
            <p:spPr>
              <a:xfrm>
                <a:off x="933202" y="1460500"/>
                <a:ext cx="10515600" cy="5032375"/>
              </a:xfrm>
              <a:blipFill>
                <a:blip r:embed="rId2"/>
                <a:stretch>
                  <a:fillRect l="-844" t="-12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1E4430-B814-1770-C7F1-0B1B40E81D0B}"/>
              </a:ext>
            </a:extLst>
          </p:cNvPr>
          <p:cNvSpPr>
            <a:spLocks noGrp="1"/>
          </p:cNvSpPr>
          <p:nvPr>
            <p:ph type="sldNum" sz="quarter" idx="12"/>
          </p:nvPr>
        </p:nvSpPr>
        <p:spPr/>
        <p:txBody>
          <a:bodyPr/>
          <a:lstStyle/>
          <a:p>
            <a:fld id="{753F1077-7B91-4D11-8473-7F9D495CD0E2}" type="slidenum">
              <a:rPr lang="en-SG" smtClean="0"/>
              <a:t>23</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5AF133A-DAC1-426A-8F52-40F01DAB980B}"/>
                  </a:ext>
                </a:extLst>
              </p14:cNvPr>
              <p14:cNvContentPartPr/>
              <p14:nvPr/>
            </p14:nvContentPartPr>
            <p14:xfrm>
              <a:off x="2636640" y="1697760"/>
              <a:ext cx="8782920" cy="3628080"/>
            </p14:xfrm>
          </p:contentPart>
        </mc:Choice>
        <mc:Fallback>
          <p:pic>
            <p:nvPicPr>
              <p:cNvPr id="5" name="Ink 4">
                <a:extLst>
                  <a:ext uri="{FF2B5EF4-FFF2-40B4-BE49-F238E27FC236}">
                    <a16:creationId xmlns:a16="http://schemas.microsoft.com/office/drawing/2014/main" id="{45AF133A-DAC1-426A-8F52-40F01DAB980B}"/>
                  </a:ext>
                </a:extLst>
              </p:cNvPr>
              <p:cNvPicPr/>
              <p:nvPr/>
            </p:nvPicPr>
            <p:blipFill>
              <a:blip r:embed="rId4"/>
              <a:stretch>
                <a:fillRect/>
              </a:stretch>
            </p:blipFill>
            <p:spPr>
              <a:xfrm>
                <a:off x="2627280" y="1688400"/>
                <a:ext cx="8801640" cy="3646800"/>
              </a:xfrm>
              <a:prstGeom prst="rect">
                <a:avLst/>
              </a:prstGeom>
            </p:spPr>
          </p:pic>
        </mc:Fallback>
      </mc:AlternateContent>
    </p:spTree>
    <p:extLst>
      <p:ext uri="{BB962C8B-B14F-4D97-AF65-F5344CB8AC3E}">
        <p14:creationId xmlns:p14="http://schemas.microsoft.com/office/powerpoint/2010/main" val="288649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189E-2582-B42E-476B-710D104DFC8A}"/>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.1.5A Coordinate System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207515-2BDB-BC67-B9CA-C7AB6282F3A7}"/>
                  </a:ext>
                </a:extLst>
              </p:cNvPr>
              <p:cNvSpPr>
                <a:spLocks noGrp="1"/>
              </p:cNvSpPr>
              <p:nvPr>
                <p:ph idx="1"/>
              </p:nvPr>
            </p:nvSpPr>
            <p:spPr>
              <a:xfrm>
                <a:off x="838200" y="1690688"/>
                <a:ext cx="10515600" cy="4802187"/>
              </a:xfrm>
            </p:spPr>
            <p:txBody>
              <a:bodyPr>
                <a:normAutofit fontScale="85000" lnSpcReduction="20000"/>
              </a:bodyPr>
              <a:lstStyle/>
              <a:p>
                <a:pPr>
                  <a:lnSpc>
                    <a:spcPct val="110000"/>
                  </a:lnSpc>
                </a:pPr>
                <a:r>
                  <a:rPr lang="en-US" dirty="0">
                    <a:latin typeface="Arial" panose="020B0604020202020204" pitchFamily="34" charset="0"/>
                    <a:cs typeface="Arial" panose="020B0604020202020204" pitchFamily="34" charset="0"/>
                  </a:rPr>
                  <a:t>Definition of coordinate system</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 vector space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r>
                      <m:rPr>
                        <m:nor/>
                      </m:rPr>
                      <a:rPr lang="en-US" b="0" i="0" smtClean="0">
                        <a:latin typeface="Arial" panose="020B0604020202020204" pitchFamily="34" charset="0"/>
                        <a:ea typeface="Cambria Math" panose="02040503050406030204" pitchFamily="18" charset="0"/>
                        <a:cs typeface="Arial" panose="020B0604020202020204" pitchFamily="34" charset="0"/>
                      </a:rPr>
                      <m:t>is</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r>
                      <m:rPr>
                        <m:nor/>
                      </m:rPr>
                      <a:rPr lang="en-US" b="0" i="0" smtClean="0">
                        <a:latin typeface="Arial" panose="020B0604020202020204" pitchFamily="34" charset="0"/>
                        <a:ea typeface="Cambria Math" panose="02040503050406030204" pitchFamily="18" charset="0"/>
                        <a:cs typeface="Arial" panose="020B0604020202020204" pitchFamily="34" charset="0"/>
                      </a:rPr>
                      <m:t>in</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𝑛</m:t>
                        </m:r>
                      </m:sup>
                    </m:sSup>
                  </m:oMath>
                </a14:m>
                <a:r>
                  <a:rPr lang="en-US" dirty="0">
                    <a:latin typeface="Arial" panose="020B0604020202020204" pitchFamily="34" charset="0"/>
                    <a:cs typeface="Arial" panose="020B0604020202020204" pitchFamily="34" charset="0"/>
                  </a:rPr>
                  <a:t>. A linear independent set </a:t>
                </a:r>
                <a14:m>
                  <m:oMath xmlns:m="http://schemas.openxmlformats.org/officeDocument/2006/math">
                    <m:r>
                      <a:rPr lang="en-US" i="1" smtClean="0">
                        <a:latin typeface="Cambria Math" panose="02040503050406030204" pitchFamily="18" charset="0"/>
                        <a:ea typeface="Cambria Math" panose="02040503050406030204" pitchFamily="18" charset="0"/>
                      </a:rPr>
                      <m:t>ℬ</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is a basis of the subspace </a:t>
                </a:r>
                <a14:m>
                  <m:oMath xmlns:m="http://schemas.openxmlformats.org/officeDocument/2006/math">
                    <m:r>
                      <a:rPr lang="en-US" i="1" smtClean="0">
                        <a:latin typeface="Cambria Math" panose="02040503050406030204" pitchFamily="18" charset="0"/>
                      </a:rPr>
                      <m:t>𝐻</m:t>
                    </m:r>
                  </m:oMath>
                </a14:m>
                <a:r>
                  <a:rPr lang="en-US" dirty="0">
                    <a:latin typeface="Arial" panose="020B0604020202020204" pitchFamily="34" charset="0"/>
                    <a:cs typeface="Arial" panose="020B0604020202020204" pitchFamily="34" charset="0"/>
                  </a:rPr>
                  <a:t> (or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𝑝</m:t>
                        </m:r>
                      </m:sub>
                    </m:sSub>
                  </m:oMath>
                </a14:m>
                <a:r>
                  <a:rPr lang="en-US" dirty="0">
                    <a:latin typeface="Arial" panose="020B0604020202020204" pitchFamily="34" charset="0"/>
                    <a:cs typeface="Arial" panose="020B0604020202020204" pitchFamily="34" charset="0"/>
                  </a:rPr>
                  <a:t> span the subspace </a:t>
                </a:r>
                <a14:m>
                  <m:oMath xmlns:m="http://schemas.openxmlformats.org/officeDocument/2006/math">
                    <m:r>
                      <a:rPr lang="en-US" i="1">
                        <a:latin typeface="Cambria Math" panose="02040503050406030204" pitchFamily="18" charset="0"/>
                      </a:rPr>
                      <m:t>𝐻</m:t>
                    </m:r>
                  </m:oMath>
                </a14:m>
                <a:r>
                  <a:rPr lang="en-US" dirty="0">
                    <a:latin typeface="Arial" panose="020B0604020202020204" pitchFamily="34" charset="0"/>
                    <a:cs typeface="Arial" panose="020B0604020202020204" pitchFamily="34" charset="0"/>
                  </a:rPr>
                  <a:t>).</a:t>
                </a: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Note 1: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need not be an orthogonal set to be the basis of </a:t>
                </a:r>
                <a14:m>
                  <m:oMath xmlns:m="http://schemas.openxmlformats.org/officeDocument/2006/math">
                    <m:r>
                      <a:rPr lang="en-US" i="1">
                        <a:latin typeface="Cambria Math" panose="02040503050406030204" pitchFamily="18" charset="0"/>
                      </a:rPr>
                      <m:t>𝐻</m:t>
                    </m:r>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Note 2: think of the standard basis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and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for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Coordinate system (Unique Representative Theorem)</a:t>
                </a: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In vector space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oMath>
                </a14:m>
                <a:r>
                  <a:rPr lang="en-US" dirty="0">
                    <a:latin typeface="Arial" panose="020B0604020202020204" pitchFamily="34" charset="0"/>
                    <a:cs typeface="Arial" panose="020B0604020202020204" pitchFamily="34" charset="0"/>
                  </a:rPr>
                  <a:t>, any vector in </a:t>
                </a:r>
                <a14:m>
                  <m:oMath xmlns:m="http://schemas.openxmlformats.org/officeDocument/2006/math">
                    <m:r>
                      <a:rPr lang="en-US" i="1">
                        <a:latin typeface="Cambria Math" panose="02040503050406030204" pitchFamily="18" charset="0"/>
                        <a:ea typeface="Cambria Math" panose="02040503050406030204" pitchFamily="18" charset="0"/>
                      </a:rPr>
                      <m:t>𝑉</m:t>
                    </m:r>
                  </m:oMath>
                </a14:m>
                <a:r>
                  <a:rPr lang="en-US" dirty="0">
                    <a:latin typeface="Arial" panose="020B0604020202020204" pitchFamily="34" charset="0"/>
                    <a:cs typeface="Arial" panose="020B0604020202020204" pitchFamily="34" charset="0"/>
                  </a:rPr>
                  <a:t> can be written as the linear combination of its basis</a:t>
                </a:r>
              </a:p>
              <a:p>
                <a:pPr marL="1371600" lvl="3" indent="0">
                  <a:lnSpc>
                    <a:spcPct val="110000"/>
                  </a:lnSpc>
                  <a:buNone/>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𝑛</m:t>
                        </m:r>
                      </m:sub>
                    </m:sSub>
                  </m:oMath>
                </a14:m>
                <a:r>
                  <a:rPr lang="en-US" b="0" dirty="0">
                    <a:latin typeface="Arial" panose="020B0604020202020204" pitchFamily="34" charset="0"/>
                    <a:ea typeface="Cambria Math" panose="02040503050406030204" pitchFamily="18" charset="0"/>
                    <a:cs typeface="Arial" panose="020B0604020202020204" pitchFamily="34" charset="0"/>
                  </a:rPr>
                  <a:t>	(think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oMath>
                </a14:m>
                <a:r>
                  <a:rPr lang="en-US" dirty="0">
                    <a:latin typeface="Arial" panose="020B0604020202020204" pitchFamily="34" charset="0"/>
                    <a:cs typeface="Arial" panose="020B0604020202020204" pitchFamily="34" charset="0"/>
                  </a:rPr>
                  <a:t> coordinates as am example</a:t>
                </a:r>
                <a:r>
                  <a:rPr lang="en-US" b="0" dirty="0">
                    <a:latin typeface="Arial" panose="020B0604020202020204" pitchFamily="34" charset="0"/>
                    <a:ea typeface="Cambria Math" panose="02040503050406030204" pitchFamily="18" charset="0"/>
                    <a:cs typeface="Arial" panose="020B0604020202020204" pitchFamily="34" charset="0"/>
                  </a:rPr>
                  <a:t>)</a:t>
                </a:r>
              </a:p>
              <a:p>
                <a:pPr marL="1371600" lvl="3" indent="0">
                  <a:lnSpc>
                    <a:spcPct val="110000"/>
                  </a:lnSpc>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is called the coordinate for basis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𝑖</m:t>
                        </m:r>
                      </m:sub>
                    </m:sSub>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Denote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𝑛</m:t>
                                  </m:r>
                                </m:sub>
                              </m:sSub>
                            </m:e>
                          </m:mr>
                        </m:m>
                      </m:e>
                    </m:d>
                  </m:oMath>
                </a14:m>
                <a:r>
                  <a:rPr lang="en-US" dirty="0">
                    <a:latin typeface="Arial" panose="020B0604020202020204" pitchFamily="34" charset="0"/>
                    <a:cs typeface="Arial" panose="020B0604020202020204" pitchFamily="34" charset="0"/>
                  </a:rPr>
                  <a:t> as the coordinate vector of </a:t>
                </a:r>
                <a14:m>
                  <m:oMath xmlns:m="http://schemas.openxmlformats.org/officeDocument/2006/math">
                    <m:r>
                      <a:rPr lang="en-US" b="1" i="1">
                        <a:latin typeface="Cambria Math" panose="02040503050406030204" pitchFamily="18" charset="0"/>
                      </a:rPr>
                      <m:t>𝒙</m:t>
                    </m:r>
                  </m:oMath>
                </a14:m>
                <a:r>
                  <a:rPr lang="en-US" dirty="0">
                    <a:latin typeface="Arial" panose="020B0604020202020204" pitchFamily="34" charset="0"/>
                    <a:cs typeface="Arial" panose="020B0604020202020204" pitchFamily="34" charset="0"/>
                  </a:rPr>
                  <a:t> relative to </a:t>
                </a:r>
                <a14:m>
                  <m:oMath xmlns:m="http://schemas.openxmlformats.org/officeDocument/2006/math">
                    <m:r>
                      <a:rPr lang="en-US" i="1">
                        <a:latin typeface="Cambria Math" panose="02040503050406030204" pitchFamily="18" charset="0"/>
                        <a:ea typeface="Cambria Math" panose="02040503050406030204" pitchFamily="18" charset="0"/>
                      </a:rPr>
                      <m:t>ℬ</m:t>
                    </m:r>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Notation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is called the coordinate mapping (determined by </a:t>
                </a:r>
                <a14:m>
                  <m:oMath xmlns:m="http://schemas.openxmlformats.org/officeDocument/2006/math">
                    <m:r>
                      <a:rPr lang="en-US" i="1">
                        <a:latin typeface="Cambria Math" panose="02040503050406030204" pitchFamily="18" charset="0"/>
                        <a:ea typeface="Cambria Math" panose="02040503050406030204" pitchFamily="18" charset="0"/>
                      </a:rPr>
                      <m:t>ℬ</m:t>
                    </m:r>
                  </m:oMath>
                </a14:m>
                <a:r>
                  <a:rPr lang="en-US" dirty="0">
                    <a:latin typeface="Arial" panose="020B0604020202020204" pitchFamily="34" charset="0"/>
                    <a:cs typeface="Arial" panose="020B0604020202020204" pitchFamily="34" charset="0"/>
                  </a:rPr>
                  <a:t>)</a:t>
                </a:r>
              </a:p>
              <a:p>
                <a:pPr lvl="2">
                  <a:lnSpc>
                    <a:spcPct val="110000"/>
                  </a:lnSpc>
                  <a:buFont typeface="Wingdings" pitchFamily="2" charset="2"/>
                  <a:buChar char="§"/>
                </a:pP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is a one-to-one mapping!</a:t>
                </a:r>
              </a:p>
              <a:p>
                <a:pPr lvl="2">
                  <a:lnSpc>
                    <a:spcPct val="110000"/>
                  </a:lnSpc>
                  <a:buFont typeface="Wingdings" pitchFamily="2" charset="2"/>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7207515-2BDB-BC67-B9CA-C7AB6282F3A7}"/>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2"/>
                <a:stretch>
                  <a:fillRect l="-844" t="-1579" r="-9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1A4E2E5-AA67-7690-6BF1-F0C2DFB83236}"/>
              </a:ext>
            </a:extLst>
          </p:cNvPr>
          <p:cNvSpPr>
            <a:spLocks noGrp="1"/>
          </p:cNvSpPr>
          <p:nvPr>
            <p:ph type="sldNum" sz="quarter" idx="12"/>
          </p:nvPr>
        </p:nvSpPr>
        <p:spPr/>
        <p:txBody>
          <a:bodyPr/>
          <a:lstStyle/>
          <a:p>
            <a:fld id="{753F1077-7B91-4D11-8473-7F9D495CD0E2}" type="slidenum">
              <a:rPr lang="en-SG" smtClean="0"/>
              <a:t>24</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4338879-FD42-440F-95C8-9D5101FF5AFB}"/>
                  </a:ext>
                </a:extLst>
              </p14:cNvPr>
              <p14:cNvContentPartPr/>
              <p14:nvPr/>
            </p14:nvContentPartPr>
            <p14:xfrm>
              <a:off x="424080" y="1784880"/>
              <a:ext cx="11739240" cy="4995000"/>
            </p14:xfrm>
          </p:contentPart>
        </mc:Choice>
        <mc:Fallback>
          <p:pic>
            <p:nvPicPr>
              <p:cNvPr id="5" name="Ink 4">
                <a:extLst>
                  <a:ext uri="{FF2B5EF4-FFF2-40B4-BE49-F238E27FC236}">
                    <a16:creationId xmlns:a16="http://schemas.microsoft.com/office/drawing/2014/main" id="{C4338879-FD42-440F-95C8-9D5101FF5AFB}"/>
                  </a:ext>
                </a:extLst>
              </p:cNvPr>
              <p:cNvPicPr/>
              <p:nvPr/>
            </p:nvPicPr>
            <p:blipFill>
              <a:blip r:embed="rId4"/>
              <a:stretch>
                <a:fillRect/>
              </a:stretch>
            </p:blipFill>
            <p:spPr>
              <a:xfrm>
                <a:off x="414720" y="1775520"/>
                <a:ext cx="11757960" cy="5013720"/>
              </a:xfrm>
              <a:prstGeom prst="rect">
                <a:avLst/>
              </a:prstGeom>
            </p:spPr>
          </p:pic>
        </mc:Fallback>
      </mc:AlternateContent>
    </p:spTree>
    <p:extLst>
      <p:ext uri="{BB962C8B-B14F-4D97-AF65-F5344CB8AC3E}">
        <p14:creationId xmlns:p14="http://schemas.microsoft.com/office/powerpoint/2010/main" val="2081181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0D1-D9F8-7C89-73A4-3B2FC708FAD0}"/>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.1.5A Coordinate System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3EB534-2DB1-3941-7D5C-F362911F496D}"/>
                  </a:ext>
                </a:extLst>
              </p:cNvPr>
              <p:cNvSpPr>
                <a:spLocks noGrp="1"/>
              </p:cNvSpPr>
              <p:nvPr>
                <p:ph idx="1"/>
              </p:nvPr>
            </p:nvSpPr>
            <p:spPr>
              <a:xfrm>
                <a:off x="838200" y="1690688"/>
                <a:ext cx="10515600" cy="4351338"/>
              </a:xfrm>
            </p:spPr>
            <p:txBody>
              <a:bodyPr>
                <a:normAutofit fontScale="85000" lnSpcReduction="20000"/>
              </a:bodyPr>
              <a:lstStyle/>
              <a:p>
                <a:pPr>
                  <a:lnSpc>
                    <a:spcPct val="110000"/>
                  </a:lnSpc>
                </a:pPr>
                <a:r>
                  <a:rPr lang="en-US" dirty="0">
                    <a:latin typeface="Arial" panose="020B0604020202020204" pitchFamily="34" charset="0"/>
                    <a:cs typeface="Arial" panose="020B0604020202020204" pitchFamily="34" charset="0"/>
                  </a:rPr>
                  <a:t>Example 1</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Under the standard basis, vector </a:t>
                </a:r>
                <a14:m>
                  <m:oMath xmlns:m="http://schemas.openxmlformats.org/officeDocument/2006/math">
                    <m:r>
                      <a:rPr lang="en-US" b="1" i="1" smtClean="0">
                        <a:latin typeface="Cambria Math" panose="02040503050406030204" pitchFamily="18" charset="0"/>
                        <a:ea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can be represented as</a:t>
                </a:r>
              </a:p>
              <a:p>
                <a:pPr marL="457200" lvl="1" indent="0">
                  <a:lnSpc>
                    <a:spcPct val="110000"/>
                  </a:lnSpc>
                  <a:buNone/>
                </a:pPr>
                <a:r>
                  <a:rPr lang="en-US" b="1"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𝒆</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So the coordinates of </a:t>
                </a:r>
                <a14:m>
                  <m:oMath xmlns:m="http://schemas.openxmlformats.org/officeDocument/2006/math">
                    <m:r>
                      <a:rPr lang="en-US" b="1" i="1" smtClean="0">
                        <a:latin typeface="Cambria Math" panose="02040503050406030204" pitchFamily="18" charset="0"/>
                      </a:rPr>
                      <m:t>𝒙</m:t>
                    </m:r>
                  </m:oMath>
                </a14:m>
                <a:r>
                  <a:rPr lang="en-US" dirty="0">
                    <a:latin typeface="Arial" panose="020B0604020202020204" pitchFamily="34" charset="0"/>
                    <a:cs typeface="Arial" panose="020B0604020202020204" pitchFamily="34" charset="0"/>
                  </a:rPr>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endParaRPr lang="en-US" dirty="0">
                  <a:latin typeface="Arial" panose="020B0604020202020204" pitchFamily="34" charset="0"/>
                  <a:cs typeface="Arial" panose="020B0604020202020204" pitchFamily="34" charset="0"/>
                </a:endParaRPr>
              </a:p>
              <a:p>
                <a:pPr lvl="1">
                  <a:lnSpc>
                    <a:spcPct val="110000"/>
                  </a:lnSpc>
                </a:pPr>
                <a:endParaRPr lang="en-US" dirty="0">
                  <a:latin typeface="Arial" panose="020B0604020202020204" pitchFamily="34" charset="0"/>
                  <a:cs typeface="Arial" panose="020B0604020202020204" pitchFamily="34" charset="0"/>
                </a:endParaRPr>
              </a:p>
              <a:p>
                <a:pPr lvl="1">
                  <a:lnSpc>
                    <a:spcPct val="110000"/>
                  </a:lnSpc>
                </a:pPr>
                <a:r>
                  <a:rPr lang="en-US" dirty="0">
                    <a:latin typeface="Arial" panose="020B0604020202020204" pitchFamily="34" charset="0"/>
                    <a:cs typeface="Arial" panose="020B0604020202020204" pitchFamily="34" charset="0"/>
                  </a:rPr>
                  <a:t>If we change the coordinates:</a:t>
                </a:r>
              </a:p>
              <a:p>
                <a:pPr lvl="1">
                  <a:lnSpc>
                    <a:spcPct val="110000"/>
                  </a:lnSpc>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rPr>
                                <m:t>−1/2</m:t>
                              </m:r>
                            </m:e>
                          </m:mr>
                        </m:m>
                      </m:e>
                    </m:d>
                  </m:oMath>
                </a14:m>
                <a:r>
                  <a:rPr lang="en-US" dirty="0">
                    <a:latin typeface="Arial" panose="020B0604020202020204" pitchFamily="34" charset="0"/>
                    <a:cs typeface="Arial" panose="020B0604020202020204" pitchFamily="34" charset="0"/>
                  </a:rPr>
                  <a:t> for </a:t>
                </a:r>
                <a14:m>
                  <m:oMath xmlns:m="http://schemas.openxmlformats.org/officeDocument/2006/math">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2</m:t>
                              </m:r>
                            </m:e>
                          </m:mr>
                        </m:m>
                      </m:e>
                    </m:d>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(3/2)</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−(1/2)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a:t>
                </a:r>
              </a:p>
              <a:p>
                <a:pPr marL="457200" lvl="1" indent="0">
                  <a:lnSpc>
                    <a:spcPct val="110000"/>
                  </a:lnSpc>
                  <a:buNone/>
                </a:pPr>
                <a:r>
                  <a:rPr lang="en-US"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133EB534-2DB1-3941-7D5C-F362911F496D}"/>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844" t="-17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35A011-2C11-A469-41D1-6E93FFEDE399}"/>
              </a:ext>
            </a:extLst>
          </p:cNvPr>
          <p:cNvSpPr>
            <a:spLocks noGrp="1"/>
          </p:cNvSpPr>
          <p:nvPr>
            <p:ph type="sldNum" sz="quarter" idx="12"/>
          </p:nvPr>
        </p:nvSpPr>
        <p:spPr/>
        <p:txBody>
          <a:bodyPr/>
          <a:lstStyle/>
          <a:p>
            <a:fld id="{753F1077-7B91-4D11-8473-7F9D495CD0E2}" type="slidenum">
              <a:rPr lang="en-SG" smtClean="0"/>
              <a:t>25</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19B6845-1315-4D11-A273-91CA8858263E}"/>
                  </a:ext>
                </a:extLst>
              </p14:cNvPr>
              <p14:cNvContentPartPr/>
              <p14:nvPr/>
            </p14:nvContentPartPr>
            <p14:xfrm>
              <a:off x="1502640" y="1907640"/>
              <a:ext cx="10089360" cy="4188240"/>
            </p14:xfrm>
          </p:contentPart>
        </mc:Choice>
        <mc:Fallback>
          <p:pic>
            <p:nvPicPr>
              <p:cNvPr id="5" name="Ink 4">
                <a:extLst>
                  <a:ext uri="{FF2B5EF4-FFF2-40B4-BE49-F238E27FC236}">
                    <a16:creationId xmlns:a16="http://schemas.microsoft.com/office/drawing/2014/main" id="{619B6845-1315-4D11-A273-91CA8858263E}"/>
                  </a:ext>
                </a:extLst>
              </p:cNvPr>
              <p:cNvPicPr/>
              <p:nvPr/>
            </p:nvPicPr>
            <p:blipFill>
              <a:blip r:embed="rId4"/>
              <a:stretch>
                <a:fillRect/>
              </a:stretch>
            </p:blipFill>
            <p:spPr>
              <a:xfrm>
                <a:off x="1493280" y="1898280"/>
                <a:ext cx="10108080" cy="4206960"/>
              </a:xfrm>
              <a:prstGeom prst="rect">
                <a:avLst/>
              </a:prstGeom>
            </p:spPr>
          </p:pic>
        </mc:Fallback>
      </mc:AlternateContent>
    </p:spTree>
    <p:extLst>
      <p:ext uri="{BB962C8B-B14F-4D97-AF65-F5344CB8AC3E}">
        <p14:creationId xmlns:p14="http://schemas.microsoft.com/office/powerpoint/2010/main" val="2148893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0D1-D9F8-7C89-73A4-3B2FC708FAD0}"/>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.1.5A Coordinate System (3)</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3EB534-2DB1-3941-7D5C-F362911F496D}"/>
                  </a:ext>
                </a:extLst>
              </p:cNvPr>
              <p:cNvSpPr>
                <a:spLocks noGrp="1"/>
              </p:cNvSpPr>
              <p:nvPr>
                <p:ph idx="1"/>
              </p:nvPr>
            </p:nvSpPr>
            <p:spPr>
              <a:xfrm>
                <a:off x="838200" y="1516866"/>
                <a:ext cx="10515600" cy="4839483"/>
              </a:xfrm>
            </p:spPr>
            <p:txBody>
              <a:bodyPr>
                <a:normAutofit fontScale="62500" lnSpcReduction="20000"/>
              </a:bodyPr>
              <a:lstStyle/>
              <a:p>
                <a:pPr>
                  <a:lnSpc>
                    <a:spcPct val="120000"/>
                  </a:lnSpc>
                </a:pPr>
                <a:r>
                  <a:rPr lang="en-US" dirty="0">
                    <a:latin typeface="Arial" panose="020B0604020202020204" pitchFamily="34" charset="0"/>
                    <a:cs typeface="Arial" panose="020B0604020202020204" pitchFamily="34" charset="0"/>
                  </a:rPr>
                  <a:t>Example 2 (from coordinates to vector)</a:t>
                </a:r>
              </a:p>
              <a:p>
                <a:pPr lvl="1">
                  <a:lnSpc>
                    <a:spcPct val="120000"/>
                  </a:lnSpc>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mr>
                        </m:m>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6</m:t>
                              </m:r>
                            </m:e>
                          </m:mr>
                        </m:m>
                      </m:e>
                    </m:d>
                  </m:oMath>
                </a14:m>
                <a:r>
                  <a:rPr lang="en-US" dirty="0">
                    <a:latin typeface="Arial" panose="020B0604020202020204" pitchFamily="34" charset="0"/>
                    <a:cs typeface="Arial" panose="020B0604020202020204" pitchFamily="34" charset="0"/>
                  </a:rPr>
                  <a:t>.  </a:t>
                </a:r>
              </a:p>
              <a:p>
                <a:pPr marL="457200" lvl="1" indent="0">
                  <a:lnSpc>
                    <a:spcPct val="120000"/>
                  </a:lnSpc>
                  <a:buNone/>
                </a:pPr>
                <a:r>
                  <a:rPr lang="en-US" dirty="0">
                    <a:latin typeface="Arial" panose="020B0604020202020204" pitchFamily="34" charset="0"/>
                    <a:cs typeface="Arial" panose="020B0604020202020204" pitchFamily="34" charset="0"/>
                  </a:rPr>
                  <a:t>	Note: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6</m:t>
                              </m:r>
                            </m:e>
                          </m:mr>
                        </m:m>
                      </m:e>
                    </m:d>
                    <m:r>
                      <a:rPr lang="en-US" b="0" i="0"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mr>
                        </m:m>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under the standard basis</a:t>
                </a:r>
              </a:p>
              <a:p>
                <a:pPr>
                  <a:lnSpc>
                    <a:spcPct val="120000"/>
                  </a:lnSpc>
                </a:pPr>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Example 3 (from vector to coordinates): Figure 4</a:t>
                </a:r>
              </a:p>
              <a:p>
                <a:pPr lvl="1">
                  <a:lnSpc>
                    <a:spcPct val="120000"/>
                  </a:lnSpc>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b="1" i="1">
                        <a:latin typeface="Cambria Math" panose="02040503050406030204" pitchFamily="18" charset="0"/>
                      </a:rPr>
                      <m:t>𝒙</m:t>
                    </m:r>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rPr>
                                <m:t>5</m:t>
                              </m:r>
                            </m:e>
                          </m:mr>
                        </m:m>
                      </m:e>
                    </m:d>
                  </m:oMath>
                </a14:m>
                <a:r>
                  <a:rPr lang="en-US" dirty="0">
                    <a:latin typeface="Arial" panose="020B0604020202020204" pitchFamily="34" charset="0"/>
                    <a:cs typeface="Arial" panose="020B0604020202020204" pitchFamily="34" charset="0"/>
                  </a:rPr>
                  <a:t> (this is </a:t>
                </a:r>
                <a14:m>
                  <m:oMath xmlns:m="http://schemas.openxmlformats.org/officeDocument/2006/math">
                    <m:r>
                      <a:rPr lang="en-US" b="1" i="1">
                        <a:latin typeface="Cambria Math" panose="02040503050406030204" pitchFamily="18" charset="0"/>
                      </a:rPr>
                      <m:t>𝒙</m:t>
                    </m:r>
                  </m:oMath>
                </a14:m>
                <a:r>
                  <a:rPr lang="en-US" dirty="0">
                    <a:latin typeface="Arial" panose="020B0604020202020204" pitchFamily="34" charset="0"/>
                    <a:cs typeface="Arial" panose="020B0604020202020204" pitchFamily="34" charset="0"/>
                  </a:rPr>
                  <a:t> under the standard basis)</a:t>
                </a:r>
              </a:p>
              <a:p>
                <a:pPr lvl="1">
                  <a:lnSpc>
                    <a:spcPct val="12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we can find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from the system equation: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4</m:t>
                              </m:r>
                            </m:e>
                          </m:mr>
                          <m:mr>
                            <m:e>
                              <m:r>
                                <a:rPr lang="en-US" i="1">
                                  <a:latin typeface="Cambria Math" panose="02040503050406030204" pitchFamily="18" charset="0"/>
                                </a:rPr>
                                <m:t>5</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p>
              <a:p>
                <a:pPr lvl="1">
                  <a:lnSpc>
                    <a:spcPct val="120000"/>
                  </a:lnSpc>
                  <a:buFont typeface="Courier New" panose="02070309020205020404" pitchFamily="49" charset="0"/>
                  <a:buChar char="o"/>
                </a:pPr>
                <a:r>
                  <a:rPr lang="en-US" dirty="0">
                    <a:latin typeface="Arial" panose="020B0604020202020204" pitchFamily="34" charset="0"/>
                    <a:ea typeface="Cambria Math" panose="02040503050406030204" pitchFamily="18" charset="0"/>
                    <a:cs typeface="Arial" panose="020B0604020202020204" pitchFamily="34" charset="0"/>
                  </a:rPr>
                  <a:t>Using row operation, </a:t>
                </a:r>
                <a:r>
                  <a:rPr lang="en-US" dirty="0">
                    <a:latin typeface="Arial" panose="020B0604020202020204" pitchFamily="34" charset="0"/>
                    <a:ea typeface="Cambria Math" panose="02040503050406030204" pitchFamily="18" charset="0"/>
                    <a:cs typeface="Arial" panose="020B0604020202020204" pitchFamily="34" charset="0"/>
                    <a:sym typeface="Wingdings" pitchFamily="2" charset="2"/>
                  </a:rPr>
                  <a:t>we have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5</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sym typeface="Wingdings" pitchFamily="2" charset="2"/>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2</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r>
                  <a:rPr lang="en-US" dirty="0">
                    <a:latin typeface="Arial" panose="020B0604020202020204" pitchFamily="34" charset="0"/>
                    <a:cs typeface="Arial" panose="020B0604020202020204" pitchFamily="34" charset="0"/>
                  </a:rPr>
                  <a:t>(this is </a:t>
                </a:r>
                <a14:m>
                  <m:oMath xmlns:m="http://schemas.openxmlformats.org/officeDocument/2006/math">
                    <m:r>
                      <a:rPr lang="en-US" b="1" i="1">
                        <a:latin typeface="Cambria Math" panose="02040503050406030204" pitchFamily="18" charset="0"/>
                      </a:rPr>
                      <m:t>𝒙</m:t>
                    </m:r>
                  </m:oMath>
                </a14:m>
                <a:r>
                  <a:rPr lang="en-US" dirty="0">
                    <a:latin typeface="Arial" panose="020B0604020202020204" pitchFamily="34" charset="0"/>
                    <a:cs typeface="Arial" panose="020B0604020202020204" pitchFamily="34" charset="0"/>
                  </a:rPr>
                  <a:t> under the new basis)</a:t>
                </a:r>
                <a:endParaRPr lang="en-US" dirty="0">
                  <a:latin typeface="Arial" panose="020B0604020202020204" pitchFamily="34" charset="0"/>
                  <a:ea typeface="Cambria Math" panose="02040503050406030204" pitchFamily="18" charset="0"/>
                  <a:cs typeface="Arial" panose="020B0604020202020204" pitchFamily="34" charset="0"/>
                </a:endParaRP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133EB534-2DB1-3941-7D5C-F362911F496D}"/>
                  </a:ext>
                </a:extLst>
              </p:cNvPr>
              <p:cNvSpPr>
                <a:spLocks noGrp="1" noRot="1" noChangeAspect="1" noMove="1" noResize="1" noEditPoints="1" noAdjustHandles="1" noChangeArrowheads="1" noChangeShapeType="1" noTextEdit="1"/>
              </p:cNvSpPr>
              <p:nvPr>
                <p:ph idx="1"/>
              </p:nvPr>
            </p:nvSpPr>
            <p:spPr>
              <a:xfrm>
                <a:off x="838200" y="1516866"/>
                <a:ext cx="10515600" cy="4839483"/>
              </a:xfrm>
              <a:blipFill>
                <a:blip r:embed="rId2"/>
                <a:stretch>
                  <a:fillRect l="-406" t="-756"/>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8735A011-2C11-A469-41D1-6E93FFEDE399}"/>
              </a:ext>
            </a:extLst>
          </p:cNvPr>
          <p:cNvSpPr>
            <a:spLocks noGrp="1"/>
          </p:cNvSpPr>
          <p:nvPr>
            <p:ph type="sldNum" sz="quarter" idx="12"/>
          </p:nvPr>
        </p:nvSpPr>
        <p:spPr/>
        <p:txBody>
          <a:bodyPr/>
          <a:lstStyle/>
          <a:p>
            <a:fld id="{753F1077-7B91-4D11-8473-7F9D495CD0E2}" type="slidenum">
              <a:rPr lang="en-SG" smtClean="0"/>
              <a:t>26</a:t>
            </a:fld>
            <a:endParaRPr lang="en-SG"/>
          </a:p>
        </p:txBody>
      </p:sp>
      <p:pic>
        <p:nvPicPr>
          <p:cNvPr id="5" name="Picture 4">
            <a:extLst>
              <a:ext uri="{FF2B5EF4-FFF2-40B4-BE49-F238E27FC236}">
                <a16:creationId xmlns:a16="http://schemas.microsoft.com/office/drawing/2014/main" id="{E8EF55BD-483E-4D28-BD16-F5D6B4AFF87A}"/>
              </a:ext>
            </a:extLst>
          </p:cNvPr>
          <p:cNvPicPr>
            <a:picLocks noChangeAspect="1"/>
          </p:cNvPicPr>
          <p:nvPr/>
        </p:nvPicPr>
        <p:blipFill>
          <a:blip r:embed="rId3"/>
          <a:stretch>
            <a:fillRect/>
          </a:stretch>
        </p:blipFill>
        <p:spPr>
          <a:xfrm>
            <a:off x="8419780" y="1643642"/>
            <a:ext cx="2095819" cy="2292965"/>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98652E68-99A3-492C-A4C6-C37AFB198D25}"/>
                  </a:ext>
                </a:extLst>
              </p14:cNvPr>
              <p14:cNvContentPartPr/>
              <p14:nvPr/>
            </p14:nvContentPartPr>
            <p14:xfrm>
              <a:off x="1272600" y="1697760"/>
              <a:ext cx="9952920" cy="4649760"/>
            </p14:xfrm>
          </p:contentPart>
        </mc:Choice>
        <mc:Fallback>
          <p:pic>
            <p:nvPicPr>
              <p:cNvPr id="6" name="Ink 5">
                <a:extLst>
                  <a:ext uri="{FF2B5EF4-FFF2-40B4-BE49-F238E27FC236}">
                    <a16:creationId xmlns:a16="http://schemas.microsoft.com/office/drawing/2014/main" id="{98652E68-99A3-492C-A4C6-C37AFB198D25}"/>
                  </a:ext>
                </a:extLst>
              </p:cNvPr>
              <p:cNvPicPr/>
              <p:nvPr/>
            </p:nvPicPr>
            <p:blipFill>
              <a:blip r:embed="rId5"/>
              <a:stretch>
                <a:fillRect/>
              </a:stretch>
            </p:blipFill>
            <p:spPr>
              <a:xfrm>
                <a:off x="1263240" y="1688400"/>
                <a:ext cx="9971640" cy="4668480"/>
              </a:xfrm>
              <a:prstGeom prst="rect">
                <a:avLst/>
              </a:prstGeom>
            </p:spPr>
          </p:pic>
        </mc:Fallback>
      </mc:AlternateContent>
    </p:spTree>
    <p:extLst>
      <p:ext uri="{BB962C8B-B14F-4D97-AF65-F5344CB8AC3E}">
        <p14:creationId xmlns:p14="http://schemas.microsoft.com/office/powerpoint/2010/main" val="4243466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6947-5969-7697-0B1E-345846FE83EE}"/>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.1.5B Change of Basis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4A8BF-0024-9B64-9D9B-DC186F181492}"/>
                  </a:ext>
                </a:extLst>
              </p:cNvPr>
              <p:cNvSpPr>
                <a:spLocks noGrp="1"/>
              </p:cNvSpPr>
              <p:nvPr>
                <p:ph idx="1"/>
              </p:nvPr>
            </p:nvSpPr>
            <p:spPr/>
            <p:txBody>
              <a:bodyPr/>
              <a:lstStyle/>
              <a:p>
                <a:pPr>
                  <a:lnSpc>
                    <a:spcPct val="100000"/>
                  </a:lnSpc>
                </a:pPr>
                <a:r>
                  <a:rPr lang="en-US" dirty="0">
                    <a:latin typeface="Arial" panose="020B0604020202020204" pitchFamily="34" charset="0"/>
                    <a:cs typeface="Arial" panose="020B0604020202020204" pitchFamily="34" charset="0"/>
                  </a:rPr>
                  <a:t>Definition</a:t>
                </a:r>
              </a:p>
              <a:p>
                <a:pPr lvl="1">
                  <a:lnSpc>
                    <a:spcPct val="10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 a linear system, the linear transformation is defined as follows:</a:t>
                </a: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Input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𝑛</m:t>
                        </m:r>
                      </m:sup>
                    </m:sSup>
                  </m:oMath>
                </a14:m>
                <a:endParaRPr lang="en-US" dirty="0">
                  <a:latin typeface="Arial" panose="020B0604020202020204" pitchFamily="34" charset="0"/>
                  <a:ea typeface="Cambria Math" panose="02040503050406030204" pitchFamily="18" charset="0"/>
                  <a:cs typeface="Arial" panose="020B0604020202020204" pitchFamily="34" charset="0"/>
                </a:endParaRP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Output vector: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𝑚</m:t>
                        </m:r>
                      </m:sup>
                    </m:sSup>
                  </m:oMath>
                </a14:m>
                <a:endParaRPr lang="en-US" b="0" dirty="0">
                  <a:latin typeface="Arial" panose="020B0604020202020204" pitchFamily="34" charset="0"/>
                  <a:ea typeface="Cambria Math" panose="02040503050406030204" pitchFamily="18"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1" i="1" smtClean="0">
                        <a:latin typeface="Cambria Math" panose="02040503050406030204" pitchFamily="18" charset="0"/>
                      </a:rPr>
                      <m:t>𝒙</m:t>
                    </m:r>
                  </m:oMath>
                </a14:m>
                <a:endParaRPr lang="en-US" b="1" dirty="0">
                  <a:latin typeface="Arial" panose="020B0604020202020204" pitchFamily="34"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b="0" i="1" smtClean="0">
                        <a:latin typeface="Cambria Math" panose="02040503050406030204" pitchFamily="18" charset="0"/>
                      </a:rPr>
                      <m:t>𝐴</m:t>
                    </m:r>
                  </m:oMath>
                </a14:m>
                <a:r>
                  <a:rPr lang="en-US" dirty="0">
                    <a:latin typeface="Arial" panose="020B0604020202020204" pitchFamily="34" charset="0"/>
                    <a:cs typeface="Arial" panose="020B0604020202020204" pitchFamily="34" charset="0"/>
                  </a:rPr>
                  <a:t> consists of the coordinate basis </a:t>
                </a:r>
                <a14:m>
                  <m:oMath xmlns:m="http://schemas.openxmlformats.org/officeDocument/2006/math">
                    <m:r>
                      <a:rPr lang="en-US" b="0" i="1" smtClean="0">
                        <a:latin typeface="Cambria Math" panose="02040503050406030204" pitchFamily="18" charset="0"/>
                      </a:rPr>
                      <m:t>𝐴</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𝑛</m:t>
                            </m:r>
                          </m:sub>
                        </m:sSub>
                      </m:e>
                    </m:d>
                  </m:oMath>
                </a14:m>
                <a:endParaRPr lang="en-US" b="0" i="1" dirty="0">
                  <a:latin typeface="Arial" panose="020B0604020202020204" pitchFamily="34" charset="0"/>
                  <a:cs typeface="Arial" panose="020B0604020202020204" pitchFamily="34" charset="0"/>
                </a:endParaRPr>
              </a:p>
              <a:p>
                <a:pPr lvl="2">
                  <a:lnSpc>
                    <a:spcPct val="100000"/>
                  </a:lnSpc>
                  <a:buFont typeface="Wingdings" pitchFamily="2" charset="2"/>
                  <a:buChar char="§"/>
                </a:pPr>
                <a:r>
                  <a:rPr lang="en-US" b="0" dirty="0">
                    <a:latin typeface="Arial" panose="020B0604020202020204" pitchFamily="34" charset="0"/>
                    <a:cs typeface="Arial" panose="020B0604020202020204" pitchFamily="34" charset="0"/>
                  </a:rPr>
                  <a:t>We can write as </a:t>
                </a:r>
                <a14:m>
                  <m:oMath xmlns:m="http://schemas.openxmlformats.org/officeDocument/2006/math">
                    <m:r>
                      <a:rPr lang="en-US" i="1">
                        <a:latin typeface="Cambria Math" panose="02040503050406030204" pitchFamily="18" charset="0"/>
                      </a:rPr>
                      <m:t>𝐴</m:t>
                    </m:r>
                    <m:r>
                      <a:rPr lang="en-US" b="1"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r>
                              <a:rPr lang="en-US" i="1" smtClean="0">
                                <a:latin typeface="Cambria Math" panose="02040503050406030204" pitchFamily="18" charset="0"/>
                              </a:rPr>
                              <m:t>(</m:t>
                            </m:r>
                            <m:r>
                              <a:rPr lang="en-US" b="1" i="1" smtClean="0">
                                <a:latin typeface="Cambria Math" panose="02040503050406030204" pitchFamily="18" charset="0"/>
                              </a:rPr>
                              <m:t>𝒆</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r>
                              <a:rPr lang="en-US" i="1">
                                <a:latin typeface="Cambria Math" panose="02040503050406030204" pitchFamily="18" charset="0"/>
                              </a:rPr>
                              <m:t>(</m:t>
                            </m:r>
                            <m:r>
                              <a:rPr lang="en-US" b="1" i="1">
                                <a:latin typeface="Cambria Math" panose="02040503050406030204" pitchFamily="18" charset="0"/>
                              </a:rPr>
                              <m:t>𝒆</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r>
                              <a:rPr lang="en-US" i="1">
                                <a:latin typeface="Cambria Math" panose="02040503050406030204" pitchFamily="18" charset="0"/>
                              </a:rPr>
                              <m:t>(</m:t>
                            </m:r>
                            <m:r>
                              <a:rPr lang="en-US" b="1" i="1">
                                <a:latin typeface="Cambria Math" panose="02040503050406030204" pitchFamily="18" charset="0"/>
                              </a:rPr>
                              <m:t>𝒆</m:t>
                            </m:r>
                          </m:e>
                          <m:sub>
                            <m:r>
                              <a:rPr lang="en-US" b="0" i="1" smtClean="0">
                                <a:latin typeface="Cambria Math" panose="02040503050406030204" pitchFamily="18" charset="0"/>
                              </a:rPr>
                              <m:t>𝑛</m:t>
                            </m:r>
                          </m:sub>
                        </m:sSub>
                        <m:r>
                          <a:rPr lang="en-US" i="1">
                            <a:latin typeface="Cambria Math" panose="02040503050406030204" pitchFamily="18" charset="0"/>
                          </a:rPr>
                          <m:t>)</m:t>
                        </m:r>
                      </m:e>
                    </m:d>
                  </m:oMath>
                </a14:m>
                <a:endParaRPr lang="en-US" i="1" dirty="0">
                  <a:latin typeface="Arial" panose="020B0604020202020204" pitchFamily="34" charset="0"/>
                  <a:cs typeface="Arial" panose="020B0604020202020204" pitchFamily="34" charset="0"/>
                </a:endParaRPr>
              </a:p>
              <a:p>
                <a:pPr lvl="2">
                  <a:lnSpc>
                    <a:spcPct val="100000"/>
                  </a:lnSpc>
                  <a:buFont typeface="Wingdings" pitchFamily="2" charset="2"/>
                  <a:buChar char="§"/>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r>
                          <a:rPr lang="en-US" i="1">
                            <a:latin typeface="Cambria Math" panose="02040503050406030204" pitchFamily="18" charset="0"/>
                          </a:rPr>
                          <m:t>(</m:t>
                        </m:r>
                        <m:r>
                          <a:rPr lang="en-US" b="1" i="1">
                            <a:latin typeface="Cambria Math" panose="02040503050406030204" pitchFamily="18" charset="0"/>
                          </a:rPr>
                          <m:t>𝒆</m:t>
                        </m:r>
                      </m:e>
                      <m:sub>
                        <m:r>
                          <a:rPr lang="en-US" b="0" i="1" smtClean="0">
                            <a:latin typeface="Cambria Math" panose="02040503050406030204" pitchFamily="18" charset="0"/>
                          </a:rPr>
                          <m:t>𝑖</m:t>
                        </m:r>
                      </m:sub>
                    </m:sSub>
                    <m:r>
                      <a:rPr lang="en-US" i="1">
                        <a:latin typeface="Cambria Math" panose="02040503050406030204" pitchFamily="18" charset="0"/>
                      </a:rPr>
                      <m:t>)</m:t>
                    </m:r>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9E14A8BF-0024-9B64-9D9B-DC186F181492}"/>
                  </a:ext>
                </a:extLst>
              </p:cNvPr>
              <p:cNvSpPr>
                <a:spLocks noGrp="1" noRot="1" noChangeAspect="1" noMove="1" noResize="1" noEditPoints="1" noAdjustHandles="1" noChangeArrowheads="1" noChangeShapeType="1" noTextEdit="1"/>
              </p:cNvSpPr>
              <p:nvPr>
                <p:ph idx="1"/>
              </p:nvPr>
            </p:nvSpPr>
            <p:spPr>
              <a:blipFill>
                <a:blip r:embed="rId2"/>
                <a:stretch>
                  <a:fillRect l="-1086" t="-14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A9E213C-1F9F-202D-6978-E6FFA0049631}"/>
              </a:ext>
            </a:extLst>
          </p:cNvPr>
          <p:cNvSpPr>
            <a:spLocks noGrp="1"/>
          </p:cNvSpPr>
          <p:nvPr>
            <p:ph type="sldNum" sz="quarter" idx="12"/>
          </p:nvPr>
        </p:nvSpPr>
        <p:spPr/>
        <p:txBody>
          <a:bodyPr/>
          <a:lstStyle/>
          <a:p>
            <a:fld id="{753F1077-7B91-4D11-8473-7F9D495CD0E2}" type="slidenum">
              <a:rPr lang="en-SG" smtClean="0"/>
              <a:t>27</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82E3C70-D227-47EF-83F8-54D9B1BC6AC3}"/>
                  </a:ext>
                </a:extLst>
              </p14:cNvPr>
              <p14:cNvContentPartPr/>
              <p14:nvPr/>
            </p14:nvContentPartPr>
            <p14:xfrm>
              <a:off x="1860840" y="2752560"/>
              <a:ext cx="5753880" cy="1908360"/>
            </p14:xfrm>
          </p:contentPart>
        </mc:Choice>
        <mc:Fallback>
          <p:pic>
            <p:nvPicPr>
              <p:cNvPr id="5" name="Ink 4">
                <a:extLst>
                  <a:ext uri="{FF2B5EF4-FFF2-40B4-BE49-F238E27FC236}">
                    <a16:creationId xmlns:a16="http://schemas.microsoft.com/office/drawing/2014/main" id="{582E3C70-D227-47EF-83F8-54D9B1BC6AC3}"/>
                  </a:ext>
                </a:extLst>
              </p:cNvPr>
              <p:cNvPicPr/>
              <p:nvPr/>
            </p:nvPicPr>
            <p:blipFill>
              <a:blip r:embed="rId4"/>
              <a:stretch>
                <a:fillRect/>
              </a:stretch>
            </p:blipFill>
            <p:spPr>
              <a:xfrm>
                <a:off x="1851480" y="2743200"/>
                <a:ext cx="5772600" cy="1927080"/>
              </a:xfrm>
              <a:prstGeom prst="rect">
                <a:avLst/>
              </a:prstGeom>
            </p:spPr>
          </p:pic>
        </mc:Fallback>
      </mc:AlternateContent>
    </p:spTree>
    <p:extLst>
      <p:ext uri="{BB962C8B-B14F-4D97-AF65-F5344CB8AC3E}">
        <p14:creationId xmlns:p14="http://schemas.microsoft.com/office/powerpoint/2010/main" val="2707209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CB34-B00F-024C-70A9-76BCEA9235B3}"/>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.1.5B Change of Basis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93C24C-9B98-45FE-008A-C5DD0C64EAF5}"/>
                  </a:ext>
                </a:extLst>
              </p:cNvPr>
              <p:cNvSpPr>
                <a:spLocks noGrp="1"/>
              </p:cNvSpPr>
              <p:nvPr>
                <p:ph idx="1"/>
              </p:nvPr>
            </p:nvSpPr>
            <p:spPr>
              <a:xfrm>
                <a:off x="838200" y="1825624"/>
                <a:ext cx="10515600" cy="4530725"/>
              </a:xfrm>
            </p:spPr>
            <p:txBody>
              <a:bodyPr>
                <a:normAutofit fontScale="92500"/>
              </a:bodyPr>
              <a:lstStyle/>
              <a:p>
                <a:pPr>
                  <a:lnSpc>
                    <a:spcPct val="110000"/>
                  </a:lnSpc>
                </a:pPr>
                <a:r>
                  <a:rPr lang="en-US" dirty="0">
                    <a:latin typeface="Arial" panose="020B0604020202020204" pitchFamily="34" charset="0"/>
                    <a:cs typeface="Arial" panose="020B0604020202020204" pitchFamily="34" charset="0"/>
                  </a:rPr>
                  <a:t>Change the basis from standard basis to the new basis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𝑛</m:t>
                        </m:r>
                      </m:sub>
                    </m:sSub>
                  </m:oMath>
                </a14:m>
                <a:r>
                  <a:rPr lang="en-US"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 an</a:t>
                </a: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via eigenvalues and eigenvectors</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We get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oMath>
                </a14:m>
                <a:endParaRPr lang="en-US" b="1" dirty="0">
                  <a:latin typeface="Arial" panose="020B0604020202020204" pitchFamily="34" charset="0"/>
                  <a:cs typeface="Arial" panose="020B0604020202020204" pitchFamily="34" charset="0"/>
                </a:endParaRPr>
              </a:p>
              <a:p>
                <a:pPr lvl="1">
                  <a:lnSpc>
                    <a:spcPct val="110000"/>
                  </a:lnSpc>
                </a:pPr>
                <a:endParaRPr lang="en-US" dirty="0">
                  <a:latin typeface="Arial" panose="020B0604020202020204" pitchFamily="34" charset="0"/>
                  <a:cs typeface="Arial" panose="020B0604020202020204" pitchFamily="34" charset="0"/>
                </a:endParaRPr>
              </a:p>
              <a:p>
                <a:pPr>
                  <a:lnSpc>
                    <a:spcPct val="110000"/>
                  </a:lnSpc>
                </a:pPr>
                <a:r>
                  <a:rPr lang="en-US" dirty="0">
                    <a:latin typeface="Arial" panose="020B0604020202020204" pitchFamily="34" charset="0"/>
                    <a:cs typeface="Arial" panose="020B0604020202020204" pitchFamily="34" charset="0"/>
                  </a:rPr>
                  <a:t>Explain</a:t>
                </a:r>
              </a:p>
              <a:p>
                <a:pPr lvl="1">
                  <a:lnSpc>
                    <a:spcPct val="11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r>
                      <a:rPr lang="en-US" b="1"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d>
                      <m:dPr>
                        <m:ctrlPr>
                          <a:rPr lang="en-US" b="0" i="1" smtClean="0">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e>
                    </m:d>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𝑃𝐷</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m:t>
                        </m:r>
                        <m:r>
                          <a:rPr lang="en-US" b="1" i="1" smtClean="0">
                            <a:latin typeface="Cambria Math" panose="02040503050406030204" pitchFamily="18" charset="0"/>
                          </a:rPr>
                          <m:t>𝒚</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endParaRPr lang="en-US" b="1" dirty="0">
                  <a:latin typeface="Arial" panose="020B0604020202020204" pitchFamily="34" charset="0"/>
                  <a:cs typeface="Arial" panose="020B0604020202020204" pitchFamily="34" charset="0"/>
                </a:endParaRPr>
              </a:p>
              <a:p>
                <a:pPr lvl="2">
                  <a:lnSpc>
                    <a:spcPct val="110000"/>
                  </a:lnSpc>
                  <a:buFont typeface="Wingdings" pitchFamily="2" charset="2"/>
                  <a:buChar char="§"/>
                </a:pPr>
                <a14:m>
                  <m:oMath xmlns:m="http://schemas.openxmlformats.org/officeDocument/2006/math">
                    <m:r>
                      <a:rPr lang="en-US" b="1" i="1" smtClean="0">
                        <a:latin typeface="Cambria Math" panose="02040503050406030204" pitchFamily="18" charset="0"/>
                      </a:rPr>
                      <m:t>𝒙</m:t>
                    </m:r>
                  </m:oMath>
                </a14:m>
                <a:r>
                  <a:rPr lang="en-US" dirty="0">
                    <a:latin typeface="Arial" panose="020B0604020202020204" pitchFamily="34" charset="0"/>
                    <a:cs typeface="Arial" panose="020B0604020202020204" pitchFamily="34" charset="0"/>
                  </a:rPr>
                  <a:t> can be interpreted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b="0" i="1" smtClean="0">
                            <a:latin typeface="Cambria Math" panose="02040503050406030204" pitchFamily="18" charset="0"/>
                          </a:rPr>
                          <m:t>𝑠𝑡𝑎𝑛𝑑𝑎𝑟𝑑</m:t>
                        </m:r>
                      </m:sub>
                    </m:sSub>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Since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(linear combination of the basis), pre- multiply</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we 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r>
                      <a:rPr lang="en-US" b="0" i="0" smtClean="0">
                        <a:latin typeface="Cambria Math" panose="02040503050406030204" pitchFamily="18" charset="0"/>
                      </a:rPr>
                      <m:t>.</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So the coordinate for </a:t>
                </a:r>
                <a14:m>
                  <m:oMath xmlns:m="http://schemas.openxmlformats.org/officeDocument/2006/math">
                    <m:r>
                      <a:rPr lang="en-US" b="1" i="1" smtClean="0">
                        <a:latin typeface="Cambria Math" panose="02040503050406030204" pitchFamily="18" charset="0"/>
                      </a:rPr>
                      <m:t>𝒚</m:t>
                    </m:r>
                  </m:oMath>
                </a14:m>
                <a:r>
                  <a:rPr lang="en-US" dirty="0">
                    <a:latin typeface="Arial" panose="020B0604020202020204" pitchFamily="34" charset="0"/>
                    <a:cs typeface="Arial" panose="020B0604020202020204" pitchFamily="34" charset="0"/>
                  </a:rPr>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𝒚</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oMath>
                </a14:m>
                <a:endParaRPr lang="en-US" b="1"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393C24C-9B98-45FE-008A-C5DD0C64EAF5}"/>
                  </a:ext>
                </a:extLst>
              </p:cNvPr>
              <p:cNvSpPr>
                <a:spLocks noGrp="1" noRot="1" noChangeAspect="1" noMove="1" noResize="1" noEditPoints="1" noAdjustHandles="1" noChangeArrowheads="1" noChangeShapeType="1" noTextEdit="1"/>
              </p:cNvSpPr>
              <p:nvPr>
                <p:ph idx="1"/>
              </p:nvPr>
            </p:nvSpPr>
            <p:spPr>
              <a:xfrm>
                <a:off x="838200" y="1825624"/>
                <a:ext cx="10515600" cy="4530725"/>
              </a:xfrm>
              <a:blipFill>
                <a:blip r:embed="rId2"/>
                <a:stretch>
                  <a:fillRect l="-965" t="-838" r="-8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796CC8A-B15D-7B38-2230-2A6B7493145C}"/>
              </a:ext>
            </a:extLst>
          </p:cNvPr>
          <p:cNvSpPr>
            <a:spLocks noGrp="1"/>
          </p:cNvSpPr>
          <p:nvPr>
            <p:ph type="sldNum" sz="quarter" idx="12"/>
          </p:nvPr>
        </p:nvSpPr>
        <p:spPr/>
        <p:txBody>
          <a:bodyPr/>
          <a:lstStyle/>
          <a:p>
            <a:fld id="{753F1077-7B91-4D11-8473-7F9D495CD0E2}" type="slidenum">
              <a:rPr lang="en-SG" smtClean="0"/>
              <a:t>28</a:t>
            </a:fld>
            <a:endParaRPr lang="en-SG"/>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4F0DD05-F751-43B3-9D13-3A148C40EB6F}"/>
                  </a:ext>
                </a:extLst>
              </p14:cNvPr>
              <p14:cNvContentPartPr/>
              <p14:nvPr/>
            </p14:nvContentPartPr>
            <p14:xfrm>
              <a:off x="469080" y="2747160"/>
              <a:ext cx="10917360" cy="3420360"/>
            </p14:xfrm>
          </p:contentPart>
        </mc:Choice>
        <mc:Fallback>
          <p:pic>
            <p:nvPicPr>
              <p:cNvPr id="5" name="Ink 4">
                <a:extLst>
                  <a:ext uri="{FF2B5EF4-FFF2-40B4-BE49-F238E27FC236}">
                    <a16:creationId xmlns:a16="http://schemas.microsoft.com/office/drawing/2014/main" id="{34F0DD05-F751-43B3-9D13-3A148C40EB6F}"/>
                  </a:ext>
                </a:extLst>
              </p:cNvPr>
              <p:cNvPicPr/>
              <p:nvPr/>
            </p:nvPicPr>
            <p:blipFill>
              <a:blip r:embed="rId4"/>
              <a:stretch>
                <a:fillRect/>
              </a:stretch>
            </p:blipFill>
            <p:spPr>
              <a:xfrm>
                <a:off x="459720" y="2737800"/>
                <a:ext cx="10936080" cy="3439080"/>
              </a:xfrm>
              <a:prstGeom prst="rect">
                <a:avLst/>
              </a:prstGeom>
            </p:spPr>
          </p:pic>
        </mc:Fallback>
      </mc:AlternateContent>
    </p:spTree>
    <p:extLst>
      <p:ext uri="{BB962C8B-B14F-4D97-AF65-F5344CB8AC3E}">
        <p14:creationId xmlns:p14="http://schemas.microsoft.com/office/powerpoint/2010/main" val="1893436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179-E0D2-67F5-ECAF-6BB849039E57}"/>
              </a:ext>
            </a:extLst>
          </p:cNvPr>
          <p:cNvSpPr>
            <a:spLocks noGrp="1"/>
          </p:cNvSpPr>
          <p:nvPr>
            <p:ph type="title"/>
          </p:nvPr>
        </p:nvSpPr>
        <p:spPr>
          <a:xfrm>
            <a:off x="838200" y="2404940"/>
            <a:ext cx="10515600" cy="1325563"/>
          </a:xfrm>
        </p:spPr>
        <p:txBody>
          <a:bodyPr/>
          <a:lstStyle/>
          <a:p>
            <a:pPr algn="ctr"/>
            <a:r>
              <a:rPr lang="en-US" dirty="0">
                <a:latin typeface="Arial" panose="020B0604020202020204" pitchFamily="34" charset="0"/>
                <a:cs typeface="Arial" panose="020B0604020202020204" pitchFamily="34" charset="0"/>
              </a:rPr>
              <a:t>End</a:t>
            </a:r>
          </a:p>
        </p:txBody>
      </p:sp>
      <p:sp>
        <p:nvSpPr>
          <p:cNvPr id="4" name="Slide Number Placeholder 3">
            <a:extLst>
              <a:ext uri="{FF2B5EF4-FFF2-40B4-BE49-F238E27FC236}">
                <a16:creationId xmlns:a16="http://schemas.microsoft.com/office/drawing/2014/main" id="{533335F2-BF4E-66BE-1DD5-37DD312244D4}"/>
              </a:ext>
            </a:extLst>
          </p:cNvPr>
          <p:cNvSpPr>
            <a:spLocks noGrp="1"/>
          </p:cNvSpPr>
          <p:nvPr>
            <p:ph type="sldNum" sz="quarter" idx="12"/>
          </p:nvPr>
        </p:nvSpPr>
        <p:spPr/>
        <p:txBody>
          <a:bodyPr/>
          <a:lstStyle/>
          <a:p>
            <a:fld id="{753F1077-7B91-4D11-8473-7F9D495CD0E2}" type="slidenum">
              <a:rPr lang="en-SG" smtClean="0"/>
              <a:t>29</a:t>
            </a:fld>
            <a:endParaRPr lang="en-SG"/>
          </a:p>
        </p:txBody>
      </p:sp>
    </p:spTree>
    <p:extLst>
      <p:ext uri="{BB962C8B-B14F-4D97-AF65-F5344CB8AC3E}">
        <p14:creationId xmlns:p14="http://schemas.microsoft.com/office/powerpoint/2010/main" val="93000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565840" y="76611"/>
            <a:ext cx="10515600" cy="1325563"/>
          </a:xfrm>
        </p:spPr>
        <p:txBody>
          <a:bodyPr/>
          <a:lstStyle/>
          <a:p>
            <a:r>
              <a:rPr lang="en-US" dirty="0"/>
              <a:t>Syllabus for Part 2</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3</a:t>
            </a:fld>
            <a:endParaRPr lang="en-SG"/>
          </a:p>
        </p:txBody>
      </p:sp>
      <p:sp>
        <p:nvSpPr>
          <p:cNvPr id="3" name="TextBox 2">
            <a:extLst>
              <a:ext uri="{FF2B5EF4-FFF2-40B4-BE49-F238E27FC236}">
                <a16:creationId xmlns:a16="http://schemas.microsoft.com/office/drawing/2014/main" id="{0E7F24F1-7960-4669-9771-26488780B62F}"/>
              </a:ext>
            </a:extLst>
          </p:cNvPr>
          <p:cNvSpPr txBox="1"/>
          <p:nvPr/>
        </p:nvSpPr>
        <p:spPr>
          <a:xfrm>
            <a:off x="4023360" y="6156960"/>
            <a:ext cx="1802096" cy="369332"/>
          </a:xfrm>
          <a:prstGeom prst="rect">
            <a:avLst/>
          </a:prstGeom>
          <a:noFill/>
        </p:spPr>
        <p:txBody>
          <a:bodyPr wrap="none" rtlCol="0">
            <a:spAutoFit/>
          </a:bodyPr>
          <a:lstStyle/>
          <a:p>
            <a:r>
              <a:rPr lang="en-US" dirty="0"/>
              <a:t>Table 1: schedule</a:t>
            </a:r>
          </a:p>
        </p:txBody>
      </p:sp>
      <p:graphicFrame>
        <p:nvGraphicFramePr>
          <p:cNvPr id="9" name="Content Placeholder 8">
            <a:extLst>
              <a:ext uri="{FF2B5EF4-FFF2-40B4-BE49-F238E27FC236}">
                <a16:creationId xmlns:a16="http://schemas.microsoft.com/office/drawing/2014/main" id="{9D5EE46F-0BF7-486D-77BA-C012BD968BDC}"/>
              </a:ext>
            </a:extLst>
          </p:cNvPr>
          <p:cNvGraphicFramePr>
            <a:graphicFrameLocks noGrp="1"/>
          </p:cNvGraphicFramePr>
          <p:nvPr>
            <p:ph idx="1"/>
          </p:nvPr>
        </p:nvGraphicFramePr>
        <p:xfrm>
          <a:off x="734828" y="1300566"/>
          <a:ext cx="8379159" cy="4682001"/>
        </p:xfrm>
        <a:graphic>
          <a:graphicData uri="http://schemas.openxmlformats.org/drawingml/2006/table">
            <a:tbl>
              <a:tblPr firstRow="1" firstCol="1" bandRow="1" bandCol="1">
                <a:tableStyleId>{5C22544A-7EE6-4342-B048-85BDC9FD1C3A}</a:tableStyleId>
              </a:tblPr>
              <a:tblGrid>
                <a:gridCol w="1058657">
                  <a:extLst>
                    <a:ext uri="{9D8B030D-6E8A-4147-A177-3AD203B41FA5}">
                      <a16:colId xmlns:a16="http://schemas.microsoft.com/office/drawing/2014/main" val="3531719582"/>
                    </a:ext>
                  </a:extLst>
                </a:gridCol>
                <a:gridCol w="3437615">
                  <a:extLst>
                    <a:ext uri="{9D8B030D-6E8A-4147-A177-3AD203B41FA5}">
                      <a16:colId xmlns:a16="http://schemas.microsoft.com/office/drawing/2014/main" val="1707074285"/>
                    </a:ext>
                  </a:extLst>
                </a:gridCol>
                <a:gridCol w="1987827">
                  <a:extLst>
                    <a:ext uri="{9D8B030D-6E8A-4147-A177-3AD203B41FA5}">
                      <a16:colId xmlns:a16="http://schemas.microsoft.com/office/drawing/2014/main" val="144180308"/>
                    </a:ext>
                  </a:extLst>
                </a:gridCol>
                <a:gridCol w="1895060">
                  <a:extLst>
                    <a:ext uri="{9D8B030D-6E8A-4147-A177-3AD203B41FA5}">
                      <a16:colId xmlns:a16="http://schemas.microsoft.com/office/drawing/2014/main" val="1354466032"/>
                    </a:ext>
                  </a:extLst>
                </a:gridCol>
              </a:tblGrid>
              <a:tr h="722256">
                <a:tc>
                  <a:txBody>
                    <a:bodyPr/>
                    <a:lstStyle/>
                    <a:p>
                      <a:pPr algn="ctr"/>
                      <a:r>
                        <a:rPr lang="en-GB" sz="2400">
                          <a:effectLst/>
                        </a:rPr>
                        <a:t>Chapter</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Topics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(Lecture)</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(Tut)</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extLst>
                  <a:ext uri="{0D108BD9-81ED-4DB2-BD59-A6C34878D82A}">
                    <a16:rowId xmlns:a16="http://schemas.microsoft.com/office/drawing/2014/main" val="2974584"/>
                  </a:ext>
                </a:extLst>
              </a:tr>
              <a:tr h="1036733">
                <a:tc>
                  <a:txBody>
                    <a:bodyPr/>
                    <a:lstStyle/>
                    <a:p>
                      <a:pPr algn="ctr"/>
                      <a:r>
                        <a:rPr lang="en-GB" sz="2400">
                          <a:effectLst/>
                        </a:rPr>
                        <a:t>6</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Orthogonality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8-9</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9-10</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1138433205"/>
                  </a:ext>
                </a:extLst>
              </a:tr>
              <a:tr h="948610">
                <a:tc>
                  <a:txBody>
                    <a:bodyPr/>
                    <a:lstStyle/>
                    <a:p>
                      <a:pPr algn="ctr"/>
                      <a:r>
                        <a:rPr lang="en-GB" sz="2400">
                          <a:effectLst/>
                        </a:rPr>
                        <a:t>7</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Least Squares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9-10</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10-11</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283079318"/>
                  </a:ext>
                </a:extLst>
              </a:tr>
              <a:tr h="948610">
                <a:tc>
                  <a:txBody>
                    <a:bodyPr/>
                    <a:lstStyle/>
                    <a:p>
                      <a:pPr algn="ctr"/>
                      <a:r>
                        <a:rPr lang="en-GB" sz="2400">
                          <a:effectLst/>
                        </a:rPr>
                        <a:t>8</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EigenValue and Eigenvectors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11-12</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12-13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3830976206"/>
                  </a:ext>
                </a:extLst>
              </a:tr>
              <a:tr h="1010813">
                <a:tc>
                  <a:txBody>
                    <a:bodyPr/>
                    <a:lstStyle/>
                    <a:p>
                      <a:pPr algn="ctr"/>
                      <a:r>
                        <a:rPr lang="en-GB" sz="2400">
                          <a:effectLst/>
                        </a:rPr>
                        <a:t>9</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Singular Value Decomposition (SVD)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endParaRPr lang="en-SG" sz="2400" dirty="0">
                        <a:effectLst/>
                        <a:latin typeface="Calibri" panose="020F0502020204030204" pitchFamily="34"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667591932"/>
                  </a:ext>
                </a:extLst>
              </a:tr>
            </a:tbl>
          </a:graphicData>
        </a:graphic>
      </p:graphicFrame>
      <p:pic>
        <p:nvPicPr>
          <p:cNvPr id="11" name="Picture 10">
            <a:extLst>
              <a:ext uri="{FF2B5EF4-FFF2-40B4-BE49-F238E27FC236}">
                <a16:creationId xmlns:a16="http://schemas.microsoft.com/office/drawing/2014/main" id="{670BFEF9-B79D-4242-917D-1CA943CD0C73}"/>
              </a:ext>
            </a:extLst>
          </p:cNvPr>
          <p:cNvPicPr>
            <a:picLocks noChangeAspect="1"/>
          </p:cNvPicPr>
          <p:nvPr/>
        </p:nvPicPr>
        <p:blipFill>
          <a:blip r:embed="rId2"/>
          <a:stretch>
            <a:fillRect/>
          </a:stretch>
        </p:blipFill>
        <p:spPr>
          <a:xfrm>
            <a:off x="9232900" y="1603512"/>
            <a:ext cx="1554370" cy="1457739"/>
          </a:xfrm>
          <a:prstGeom prst="rect">
            <a:avLst/>
          </a:prstGeom>
        </p:spPr>
      </p:pic>
      <p:pic>
        <p:nvPicPr>
          <p:cNvPr id="12" name="Picture 11">
            <a:extLst>
              <a:ext uri="{FF2B5EF4-FFF2-40B4-BE49-F238E27FC236}">
                <a16:creationId xmlns:a16="http://schemas.microsoft.com/office/drawing/2014/main" id="{19C01A1D-B9FA-934D-B083-E5AC03EE4027}"/>
              </a:ext>
            </a:extLst>
          </p:cNvPr>
          <p:cNvPicPr>
            <a:picLocks noChangeAspect="1"/>
          </p:cNvPicPr>
          <p:nvPr/>
        </p:nvPicPr>
        <p:blipFill>
          <a:blip r:embed="rId3"/>
          <a:stretch>
            <a:fillRect/>
          </a:stretch>
        </p:blipFill>
        <p:spPr>
          <a:xfrm>
            <a:off x="10906183" y="1851432"/>
            <a:ext cx="1326753" cy="961897"/>
          </a:xfrm>
          <a:prstGeom prst="rect">
            <a:avLst/>
          </a:prstGeom>
        </p:spPr>
      </p:pic>
      <p:pic>
        <p:nvPicPr>
          <p:cNvPr id="13" name="Picture 12">
            <a:extLst>
              <a:ext uri="{FF2B5EF4-FFF2-40B4-BE49-F238E27FC236}">
                <a16:creationId xmlns:a16="http://schemas.microsoft.com/office/drawing/2014/main" id="{AE5EE907-E5A1-06FD-68AB-56294C8DA528}"/>
              </a:ext>
            </a:extLst>
          </p:cNvPr>
          <p:cNvPicPr>
            <a:picLocks noChangeAspect="1"/>
          </p:cNvPicPr>
          <p:nvPr/>
        </p:nvPicPr>
        <p:blipFill>
          <a:blip r:embed="rId4"/>
          <a:stretch>
            <a:fillRect/>
          </a:stretch>
        </p:blipFill>
        <p:spPr>
          <a:xfrm>
            <a:off x="9330818" y="3429000"/>
            <a:ext cx="636025" cy="365125"/>
          </a:xfrm>
          <a:prstGeom prst="rect">
            <a:avLst/>
          </a:prstGeom>
        </p:spPr>
      </p:pic>
      <p:pic>
        <p:nvPicPr>
          <p:cNvPr id="14" name="Picture 13">
            <a:extLst>
              <a:ext uri="{FF2B5EF4-FFF2-40B4-BE49-F238E27FC236}">
                <a16:creationId xmlns:a16="http://schemas.microsoft.com/office/drawing/2014/main" id="{611F8B16-EFDE-838C-BE7E-A1679BA86A3D}"/>
              </a:ext>
            </a:extLst>
          </p:cNvPr>
          <p:cNvPicPr>
            <a:picLocks noChangeAspect="1"/>
          </p:cNvPicPr>
          <p:nvPr/>
        </p:nvPicPr>
        <p:blipFill>
          <a:blip r:embed="rId5"/>
          <a:stretch>
            <a:fillRect/>
          </a:stretch>
        </p:blipFill>
        <p:spPr>
          <a:xfrm>
            <a:off x="10143159" y="3139819"/>
            <a:ext cx="1876563" cy="982201"/>
          </a:xfrm>
          <a:prstGeom prst="rect">
            <a:avLst/>
          </a:prstGeom>
        </p:spPr>
      </p:pic>
      <p:grpSp>
        <p:nvGrpSpPr>
          <p:cNvPr id="19" name="Group 18">
            <a:extLst>
              <a:ext uri="{FF2B5EF4-FFF2-40B4-BE49-F238E27FC236}">
                <a16:creationId xmlns:a16="http://schemas.microsoft.com/office/drawing/2014/main" id="{2A4F2ABD-27D7-B629-8CC4-438161413A42}"/>
              </a:ext>
            </a:extLst>
          </p:cNvPr>
          <p:cNvGrpSpPr/>
          <p:nvPr/>
        </p:nvGrpSpPr>
        <p:grpSpPr>
          <a:xfrm>
            <a:off x="9505846" y="4161874"/>
            <a:ext cx="2157664" cy="1457739"/>
            <a:chOff x="9710081" y="4346368"/>
            <a:chExt cx="1802096" cy="1504752"/>
          </a:xfrm>
        </p:grpSpPr>
        <p:grpSp>
          <p:nvGrpSpPr>
            <p:cNvPr id="17" name="Group 16">
              <a:extLst>
                <a:ext uri="{FF2B5EF4-FFF2-40B4-BE49-F238E27FC236}">
                  <a16:creationId xmlns:a16="http://schemas.microsoft.com/office/drawing/2014/main" id="{394D5FBC-C791-DC6E-6C3F-091AFEDB223D}"/>
                </a:ext>
              </a:extLst>
            </p:cNvPr>
            <p:cNvGrpSpPr/>
            <p:nvPr/>
          </p:nvGrpSpPr>
          <p:grpSpPr>
            <a:xfrm>
              <a:off x="9710081" y="4393381"/>
              <a:ext cx="1802096" cy="1457739"/>
              <a:chOff x="3130453" y="2203450"/>
              <a:chExt cx="4635500" cy="4152900"/>
            </a:xfrm>
          </p:grpSpPr>
          <p:pic>
            <p:nvPicPr>
              <p:cNvPr id="15" name="Picture 14">
                <a:extLst>
                  <a:ext uri="{FF2B5EF4-FFF2-40B4-BE49-F238E27FC236}">
                    <a16:creationId xmlns:a16="http://schemas.microsoft.com/office/drawing/2014/main" id="{1B92607F-91F3-B349-BEC7-154EBA643586}"/>
                  </a:ext>
                </a:extLst>
              </p:cNvPr>
              <p:cNvPicPr>
                <a:picLocks noChangeAspect="1"/>
              </p:cNvPicPr>
              <p:nvPr/>
            </p:nvPicPr>
            <p:blipFill>
              <a:blip r:embed="rId6"/>
              <a:stretch>
                <a:fillRect/>
              </a:stretch>
            </p:blipFill>
            <p:spPr>
              <a:xfrm>
                <a:off x="3130453" y="2203450"/>
                <a:ext cx="4635500" cy="4152900"/>
              </a:xfrm>
              <a:prstGeom prst="rect">
                <a:avLst/>
              </a:prstGeom>
            </p:spPr>
          </p:pic>
          <p:sp>
            <p:nvSpPr>
              <p:cNvPr id="16" name="Rectangle 15">
                <a:extLst>
                  <a:ext uri="{FF2B5EF4-FFF2-40B4-BE49-F238E27FC236}">
                    <a16:creationId xmlns:a16="http://schemas.microsoft.com/office/drawing/2014/main" id="{616681A1-4AAC-894E-EE77-AA644CB0BEE3}"/>
                  </a:ext>
                </a:extLst>
              </p:cNvPr>
              <p:cNvSpPr/>
              <p:nvPr/>
            </p:nvSpPr>
            <p:spPr>
              <a:xfrm>
                <a:off x="7139909" y="3429000"/>
                <a:ext cx="626044" cy="2927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60824E1F-B3B0-3BF4-4C67-D9134D266FE3}"/>
                </a:ext>
              </a:extLst>
            </p:cNvPr>
            <p:cNvSpPr/>
            <p:nvPr/>
          </p:nvSpPr>
          <p:spPr>
            <a:xfrm>
              <a:off x="9779737" y="4346368"/>
              <a:ext cx="1489059" cy="280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033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838200" y="136525"/>
            <a:ext cx="10515600" cy="1325563"/>
          </a:xfrm>
        </p:spPr>
        <p:txBody>
          <a:bodyPr/>
          <a:lstStyle/>
          <a:p>
            <a:r>
              <a:rPr lang="en-US" dirty="0"/>
              <a:t>Online Video learning Schedule</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4</a:t>
            </a:fld>
            <a:endParaRPr lang="en-SG"/>
          </a:p>
        </p:txBody>
      </p:sp>
      <p:graphicFrame>
        <p:nvGraphicFramePr>
          <p:cNvPr id="10" name="Table 10">
            <a:extLst>
              <a:ext uri="{FF2B5EF4-FFF2-40B4-BE49-F238E27FC236}">
                <a16:creationId xmlns:a16="http://schemas.microsoft.com/office/drawing/2014/main" id="{E7852B50-909D-44DB-8611-818A092345FB}"/>
              </a:ext>
            </a:extLst>
          </p:cNvPr>
          <p:cNvGraphicFramePr>
            <a:graphicFrameLocks noGrp="1"/>
          </p:cNvGraphicFramePr>
          <p:nvPr/>
        </p:nvGraphicFramePr>
        <p:xfrm>
          <a:off x="838201" y="1803559"/>
          <a:ext cx="10515599" cy="4211320"/>
        </p:xfrm>
        <a:graphic>
          <a:graphicData uri="http://schemas.openxmlformats.org/drawingml/2006/table">
            <a:tbl>
              <a:tblPr firstRow="1" bandRow="1">
                <a:tableStyleId>{5C22544A-7EE6-4342-B048-85BDC9FD1C3A}</a:tableStyleId>
              </a:tblPr>
              <a:tblGrid>
                <a:gridCol w="1282648">
                  <a:extLst>
                    <a:ext uri="{9D8B030D-6E8A-4147-A177-3AD203B41FA5}">
                      <a16:colId xmlns:a16="http://schemas.microsoft.com/office/drawing/2014/main" val="3449458191"/>
                    </a:ext>
                  </a:extLst>
                </a:gridCol>
                <a:gridCol w="1345843">
                  <a:extLst>
                    <a:ext uri="{9D8B030D-6E8A-4147-A177-3AD203B41FA5}">
                      <a16:colId xmlns:a16="http://schemas.microsoft.com/office/drawing/2014/main" val="1151324642"/>
                    </a:ext>
                  </a:extLst>
                </a:gridCol>
                <a:gridCol w="4409768">
                  <a:extLst>
                    <a:ext uri="{9D8B030D-6E8A-4147-A177-3AD203B41FA5}">
                      <a16:colId xmlns:a16="http://schemas.microsoft.com/office/drawing/2014/main" val="321915134"/>
                    </a:ext>
                  </a:extLst>
                </a:gridCol>
                <a:gridCol w="3477340">
                  <a:extLst>
                    <a:ext uri="{9D8B030D-6E8A-4147-A177-3AD203B41FA5}">
                      <a16:colId xmlns:a16="http://schemas.microsoft.com/office/drawing/2014/main" val="1368086448"/>
                    </a:ext>
                  </a:extLst>
                </a:gridCol>
              </a:tblGrid>
              <a:tr h="370840">
                <a:tc>
                  <a:txBody>
                    <a:bodyPr/>
                    <a:lstStyle/>
                    <a:p>
                      <a:pPr algn="ctr"/>
                      <a:r>
                        <a:rPr lang="en-US" dirty="0"/>
                        <a:t>Week</a:t>
                      </a:r>
                      <a:endParaRPr lang="en-SG" dirty="0"/>
                    </a:p>
                  </a:txBody>
                  <a:tcPr/>
                </a:tc>
                <a:tc>
                  <a:txBody>
                    <a:bodyPr/>
                    <a:lstStyle/>
                    <a:p>
                      <a:r>
                        <a:rPr lang="en-US" dirty="0"/>
                        <a:t>Part</a:t>
                      </a:r>
                      <a:endParaRPr lang="en-SG" dirty="0"/>
                    </a:p>
                  </a:txBody>
                  <a:tcPr/>
                </a:tc>
                <a:tc>
                  <a:txBody>
                    <a:bodyPr/>
                    <a:lstStyle/>
                    <a:p>
                      <a:r>
                        <a:rPr lang="en-US" dirty="0"/>
                        <a:t>Topic</a:t>
                      </a:r>
                      <a:endParaRPr lang="en-SG" dirty="0"/>
                    </a:p>
                  </a:txBody>
                  <a:tcPr/>
                </a:tc>
                <a:tc>
                  <a:txBody>
                    <a:bodyPr/>
                    <a:lstStyle/>
                    <a:p>
                      <a:r>
                        <a:rPr lang="en-US" dirty="0"/>
                        <a:t>Notes</a:t>
                      </a:r>
                      <a:endParaRPr lang="en-SG" dirty="0"/>
                    </a:p>
                  </a:txBody>
                  <a:tcPr/>
                </a:tc>
                <a:extLst>
                  <a:ext uri="{0D108BD9-81ED-4DB2-BD59-A6C34878D82A}">
                    <a16:rowId xmlns:a16="http://schemas.microsoft.com/office/drawing/2014/main" val="1951525825"/>
                  </a:ext>
                </a:extLst>
              </a:tr>
              <a:tr h="370840">
                <a:tc>
                  <a:txBody>
                    <a:bodyPr/>
                    <a:lstStyle/>
                    <a:p>
                      <a:pPr algn="ctr"/>
                      <a:r>
                        <a:rPr lang="en-US" dirty="0"/>
                        <a:t>8</a:t>
                      </a:r>
                      <a:endParaRPr lang="en-SG" dirty="0"/>
                    </a:p>
                  </a:txBody>
                  <a:tcPr/>
                </a:tc>
                <a:tc>
                  <a:txBody>
                    <a:bodyPr/>
                    <a:lstStyle/>
                    <a:p>
                      <a:r>
                        <a:rPr lang="en-US" dirty="0"/>
                        <a:t>6.1.1-6.2.3</a:t>
                      </a:r>
                      <a:endParaRPr lang="en-SG" dirty="0"/>
                    </a:p>
                  </a:txBody>
                  <a:tcPr/>
                </a:tc>
                <a:tc>
                  <a:txBody>
                    <a:bodyPr/>
                    <a:lstStyle/>
                    <a:p>
                      <a:r>
                        <a:rPr lang="en-US" dirty="0"/>
                        <a:t>Orthogonality, Normalization,</a:t>
                      </a:r>
                      <a:br>
                        <a:rPr lang="en-US" dirty="0"/>
                      </a:br>
                      <a:r>
                        <a:rPr lang="en-US" dirty="0"/>
                        <a:t>Dot-Product, Inequalities,  </a:t>
                      </a:r>
                      <a:endParaRPr lang="en-SG" dirty="0"/>
                    </a:p>
                  </a:txBody>
                  <a:tcPr/>
                </a:tc>
                <a:tc>
                  <a:txBody>
                    <a:bodyPr/>
                    <a:lstStyle/>
                    <a:p>
                      <a:r>
                        <a:rPr lang="en-SG" dirty="0"/>
                        <a:t>Lecture 1: </a:t>
                      </a:r>
                      <a:r>
                        <a:rPr lang="en-SG" b="1" dirty="0"/>
                        <a:t>6.1.1 - 6.1.3</a:t>
                      </a:r>
                    </a:p>
                    <a:p>
                      <a:r>
                        <a:rPr lang="en-SG" dirty="0"/>
                        <a:t>Lecture 2: </a:t>
                      </a:r>
                      <a:r>
                        <a:rPr lang="en-SG" b="1" dirty="0"/>
                        <a:t>6.1.4 - 6.2.3</a:t>
                      </a:r>
                    </a:p>
                  </a:txBody>
                  <a:tcPr/>
                </a:tc>
                <a:extLst>
                  <a:ext uri="{0D108BD9-81ED-4DB2-BD59-A6C34878D82A}">
                    <a16:rowId xmlns:a16="http://schemas.microsoft.com/office/drawing/2014/main" val="3133932684"/>
                  </a:ext>
                </a:extLst>
              </a:tr>
              <a:tr h="370840">
                <a:tc>
                  <a:txBody>
                    <a:bodyPr/>
                    <a:lstStyle/>
                    <a:p>
                      <a:pPr algn="ctr"/>
                      <a:r>
                        <a:rPr lang="en-US" dirty="0"/>
                        <a:t>9</a:t>
                      </a:r>
                      <a:endParaRPr lang="en-SG" dirty="0"/>
                    </a:p>
                  </a:txBody>
                  <a:tcPr/>
                </a:tc>
                <a:tc>
                  <a:txBody>
                    <a:bodyPr/>
                    <a:lstStyle/>
                    <a:p>
                      <a:r>
                        <a:rPr lang="en-US" dirty="0"/>
                        <a:t>6.2.4-6.3.2</a:t>
                      </a:r>
                      <a:endParaRPr lang="en-SG" dirty="0"/>
                    </a:p>
                  </a:txBody>
                  <a:tcPr/>
                </a:tc>
                <a:tc>
                  <a:txBody>
                    <a:bodyPr/>
                    <a:lstStyle/>
                    <a:p>
                      <a:r>
                        <a:rPr lang="en-US" dirty="0"/>
                        <a:t>Orthogonal/Orthonormal Sets, Basis, Gram Schmidt and QR Decomposition</a:t>
                      </a:r>
                      <a:endParaRPr lang="en-SG" dirty="0"/>
                    </a:p>
                  </a:txBody>
                  <a:tcPr/>
                </a:tc>
                <a:tc>
                  <a:txBody>
                    <a:bodyPr/>
                    <a:lstStyle/>
                    <a:p>
                      <a:r>
                        <a:rPr lang="en-SG" dirty="0"/>
                        <a:t>Lecture 3: </a:t>
                      </a:r>
                      <a:r>
                        <a:rPr lang="en-SG" b="1" dirty="0"/>
                        <a:t>6.2.4</a:t>
                      </a:r>
                    </a:p>
                    <a:p>
                      <a:r>
                        <a:rPr lang="en-SG" dirty="0"/>
                        <a:t>Lecture 4: </a:t>
                      </a:r>
                      <a:r>
                        <a:rPr lang="en-SG" b="1" dirty="0"/>
                        <a:t>6.2.5 – 6.3.2</a:t>
                      </a:r>
                    </a:p>
                  </a:txBody>
                  <a:tcPr/>
                </a:tc>
                <a:extLst>
                  <a:ext uri="{0D108BD9-81ED-4DB2-BD59-A6C34878D82A}">
                    <a16:rowId xmlns:a16="http://schemas.microsoft.com/office/drawing/2014/main" val="3159757604"/>
                  </a:ext>
                </a:extLst>
              </a:tr>
              <a:tr h="370840">
                <a:tc>
                  <a:txBody>
                    <a:bodyPr/>
                    <a:lstStyle/>
                    <a:p>
                      <a:pPr algn="ctr"/>
                      <a:r>
                        <a:rPr lang="en-US" dirty="0"/>
                        <a:t>10</a:t>
                      </a:r>
                      <a:endParaRPr lang="en-SG" dirty="0"/>
                    </a:p>
                  </a:txBody>
                  <a:tcPr/>
                </a:tc>
                <a:tc>
                  <a:txBody>
                    <a:bodyPr/>
                    <a:lstStyle/>
                    <a:p>
                      <a:r>
                        <a:rPr lang="en-US" dirty="0"/>
                        <a:t>7.1.1-7.2.1</a:t>
                      </a:r>
                      <a:endParaRPr lang="en-SG" dirty="0"/>
                    </a:p>
                  </a:txBody>
                  <a:tcPr/>
                </a:tc>
                <a:tc>
                  <a:txBody>
                    <a:bodyPr/>
                    <a:lstStyle/>
                    <a:p>
                      <a:r>
                        <a:rPr lang="en-US" dirty="0"/>
                        <a:t>Least Squares and Normal </a:t>
                      </a:r>
                      <a:r>
                        <a:rPr lang="en-US" dirty="0" err="1"/>
                        <a:t>Eqn</a:t>
                      </a:r>
                      <a:r>
                        <a:rPr lang="en-US" dirty="0"/>
                        <a:t>, Projection Matrix, Applications</a:t>
                      </a:r>
                      <a:endParaRPr lang="en-SG" dirty="0"/>
                    </a:p>
                  </a:txBody>
                  <a:tcPr/>
                </a:tc>
                <a:tc>
                  <a:txBody>
                    <a:bodyPr/>
                    <a:lstStyle/>
                    <a:p>
                      <a:r>
                        <a:rPr lang="en-SG" dirty="0"/>
                        <a:t>Lecture 5: </a:t>
                      </a:r>
                      <a:r>
                        <a:rPr lang="en-SG" b="1" dirty="0"/>
                        <a:t>7.1.1 – 7.1.3</a:t>
                      </a:r>
                    </a:p>
                    <a:p>
                      <a:r>
                        <a:rPr lang="en-SG" dirty="0"/>
                        <a:t>Lecture 6: </a:t>
                      </a:r>
                      <a:r>
                        <a:rPr lang="en-SG" b="1" dirty="0"/>
                        <a:t>7.1.4 – 7.2.1</a:t>
                      </a:r>
                    </a:p>
                  </a:txBody>
                  <a:tcPr/>
                </a:tc>
                <a:extLst>
                  <a:ext uri="{0D108BD9-81ED-4DB2-BD59-A6C34878D82A}">
                    <a16:rowId xmlns:a16="http://schemas.microsoft.com/office/drawing/2014/main" val="271158394"/>
                  </a:ext>
                </a:extLst>
              </a:tr>
              <a:tr h="370840">
                <a:tc>
                  <a:txBody>
                    <a:bodyPr/>
                    <a:lstStyle/>
                    <a:p>
                      <a:pPr algn="ctr"/>
                      <a:r>
                        <a:rPr lang="en-US" dirty="0"/>
                        <a:t>11</a:t>
                      </a:r>
                      <a:endParaRPr lang="en-SG" dirty="0"/>
                    </a:p>
                  </a:txBody>
                  <a:tcPr/>
                </a:tc>
                <a:tc>
                  <a:txBody>
                    <a:bodyPr/>
                    <a:lstStyle/>
                    <a:p>
                      <a:r>
                        <a:rPr lang="en-US" dirty="0"/>
                        <a:t>8.1.1-8.1.2</a:t>
                      </a:r>
                      <a:endParaRPr lang="en-SG" dirty="0"/>
                    </a:p>
                  </a:txBody>
                  <a:tcPr/>
                </a:tc>
                <a:tc>
                  <a:txBody>
                    <a:bodyPr/>
                    <a:lstStyle/>
                    <a:p>
                      <a:r>
                        <a:rPr lang="en-US" dirty="0"/>
                        <a:t>Eigenvectors, Eigen-values, </a:t>
                      </a:r>
                      <a:br>
                        <a:rPr lang="en-US" dirty="0"/>
                      </a:br>
                      <a:r>
                        <a:rPr lang="en-US" dirty="0"/>
                        <a:t>Characteristics </a:t>
                      </a:r>
                      <a:r>
                        <a:rPr lang="en-US" dirty="0" err="1"/>
                        <a:t>Eqn</a:t>
                      </a:r>
                      <a:endParaRPr lang="en-SG" dirty="0"/>
                    </a:p>
                  </a:txBody>
                  <a:tcPr/>
                </a:tc>
                <a:tc>
                  <a:txBody>
                    <a:bodyPr/>
                    <a:lstStyle/>
                    <a:p>
                      <a:r>
                        <a:rPr lang="en-SG" dirty="0"/>
                        <a:t>Lecture 7: </a:t>
                      </a:r>
                      <a:r>
                        <a:rPr lang="en-SG" b="1" dirty="0"/>
                        <a:t>8.1.1</a:t>
                      </a:r>
                    </a:p>
                    <a:p>
                      <a:r>
                        <a:rPr lang="en-SG" dirty="0"/>
                        <a:t>Lecture 8: </a:t>
                      </a:r>
                      <a:r>
                        <a:rPr lang="en-SG" b="1" dirty="0"/>
                        <a:t>8.1.2</a:t>
                      </a:r>
                    </a:p>
                  </a:txBody>
                  <a:tcPr/>
                </a:tc>
                <a:extLst>
                  <a:ext uri="{0D108BD9-81ED-4DB2-BD59-A6C34878D82A}">
                    <a16:rowId xmlns:a16="http://schemas.microsoft.com/office/drawing/2014/main" val="2343692692"/>
                  </a:ext>
                </a:extLst>
              </a:tr>
              <a:tr h="370840">
                <a:tc>
                  <a:txBody>
                    <a:bodyPr/>
                    <a:lstStyle/>
                    <a:p>
                      <a:pPr algn="ctr"/>
                      <a:r>
                        <a:rPr lang="en-US" dirty="0"/>
                        <a:t>12</a:t>
                      </a:r>
                      <a:endParaRPr lang="en-SG" dirty="0"/>
                    </a:p>
                  </a:txBody>
                  <a:tcPr/>
                </a:tc>
                <a:tc>
                  <a:txBody>
                    <a:bodyPr/>
                    <a:lstStyle/>
                    <a:p>
                      <a:r>
                        <a:rPr lang="en-US" dirty="0"/>
                        <a:t>8.1.3-8.1.5 </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Diagonalisation</a:t>
                      </a:r>
                      <a:r>
                        <a:rPr lang="en-US" dirty="0"/>
                        <a:t>, Power of A, Change of basis</a:t>
                      </a:r>
                      <a:endParaRPr lang="en-SG" dirty="0"/>
                    </a:p>
                  </a:txBody>
                  <a:tcPr/>
                </a:tc>
                <a:tc>
                  <a:txBody>
                    <a:bodyPr/>
                    <a:lstStyle/>
                    <a:p>
                      <a:r>
                        <a:rPr lang="en-SG" dirty="0"/>
                        <a:t>Lecture 9: </a:t>
                      </a:r>
                      <a:r>
                        <a:rPr lang="en-SG" b="1" dirty="0"/>
                        <a:t>8.1.3</a:t>
                      </a:r>
                    </a:p>
                    <a:p>
                      <a:r>
                        <a:rPr lang="en-SG" dirty="0"/>
                        <a:t>Lecture 10: </a:t>
                      </a:r>
                      <a:r>
                        <a:rPr lang="en-SG" b="1" dirty="0"/>
                        <a:t>8.1.4 – 8.1.5</a:t>
                      </a:r>
                    </a:p>
                  </a:txBody>
                  <a:tcPr/>
                </a:tc>
                <a:extLst>
                  <a:ext uri="{0D108BD9-81ED-4DB2-BD59-A6C34878D82A}">
                    <a16:rowId xmlns:a16="http://schemas.microsoft.com/office/drawing/2014/main" val="3957260752"/>
                  </a:ext>
                </a:extLst>
              </a:tr>
              <a:tr h="370840">
                <a:tc>
                  <a:txBody>
                    <a:bodyPr/>
                    <a:lstStyle/>
                    <a:p>
                      <a:pPr algn="ctr"/>
                      <a:r>
                        <a:rPr lang="en-US" dirty="0"/>
                        <a:t>13</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9.1.1-9.2</a:t>
                      </a:r>
                      <a:endParaRPr lang="en-SG" dirty="0"/>
                    </a:p>
                  </a:txBody>
                  <a:tcPr/>
                </a:tc>
                <a:tc>
                  <a:txBody>
                    <a:bodyPr/>
                    <a:lstStyle/>
                    <a:p>
                      <a:r>
                        <a:rPr lang="en-US" dirty="0"/>
                        <a:t>Introduction to SVD and PCA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examined in quiz/exam)</a:t>
                      </a:r>
                      <a:endParaRPr lang="en-SG" dirty="0"/>
                    </a:p>
                  </a:txBody>
                  <a:tcPr/>
                </a:tc>
                <a:tc>
                  <a:txBody>
                    <a:bodyPr/>
                    <a:lstStyle/>
                    <a:p>
                      <a:r>
                        <a:rPr lang="en-SG" dirty="0"/>
                        <a:t>Lecture 11: </a:t>
                      </a:r>
                      <a:r>
                        <a:rPr lang="en-SG" b="1" dirty="0"/>
                        <a:t>9.1.1 – 9.2</a:t>
                      </a:r>
                    </a:p>
                    <a:p>
                      <a:r>
                        <a:rPr lang="en-SG" dirty="0"/>
                        <a:t>Lecture 12: </a:t>
                      </a:r>
                      <a:r>
                        <a:rPr lang="en-SG" b="1" dirty="0"/>
                        <a:t>Quiz 2</a:t>
                      </a:r>
                      <a:endParaRPr lang="en-US" b="1" dirty="0"/>
                    </a:p>
                  </a:txBody>
                  <a:tcPr/>
                </a:tc>
                <a:extLst>
                  <a:ext uri="{0D108BD9-81ED-4DB2-BD59-A6C34878D82A}">
                    <a16:rowId xmlns:a16="http://schemas.microsoft.com/office/drawing/2014/main" val="3398450595"/>
                  </a:ext>
                </a:extLst>
              </a:tr>
            </a:tbl>
          </a:graphicData>
        </a:graphic>
      </p:graphicFrame>
      <p:sp>
        <p:nvSpPr>
          <p:cNvPr id="6" name="TextBox 5">
            <a:extLst>
              <a:ext uri="{FF2B5EF4-FFF2-40B4-BE49-F238E27FC236}">
                <a16:creationId xmlns:a16="http://schemas.microsoft.com/office/drawing/2014/main" id="{E5EB4E05-590E-EB7C-67DC-E4F56B92FBAE}"/>
              </a:ext>
            </a:extLst>
          </p:cNvPr>
          <p:cNvSpPr txBox="1"/>
          <p:nvPr/>
        </p:nvSpPr>
        <p:spPr>
          <a:xfrm>
            <a:off x="463552" y="1232714"/>
            <a:ext cx="7841848" cy="400110"/>
          </a:xfrm>
          <a:prstGeom prst="rect">
            <a:avLst/>
          </a:prstGeom>
          <a:noFill/>
        </p:spPr>
        <p:txBody>
          <a:bodyPr wrap="square">
            <a:spAutoFit/>
          </a:bodyPr>
          <a:lstStyle/>
          <a:p>
            <a:pPr lvl="1"/>
            <a:r>
              <a:rPr lang="en-SG" sz="2000" b="0" i="0" u="sng" dirty="0">
                <a:solidFill>
                  <a:srgbClr val="0563C1"/>
                </a:solidFill>
                <a:effectLst/>
                <a:latin typeface="Calibri" panose="020F0502020204030204" pitchFamily="34" charset="0"/>
                <a:hlinkClick r:id="rId2" tooltip="https://www.youtube.com/channel/UCBzG5jg3huxiPkCt-Serrjw"/>
              </a:rPr>
              <a:t>https://www.youtube.com/channel/UCBzG5jg3huxiPkCt-Serrjw</a:t>
            </a:r>
            <a:endParaRPr lang="en-US" sz="2000" dirty="0"/>
          </a:p>
        </p:txBody>
      </p:sp>
    </p:spTree>
    <p:extLst>
      <p:ext uri="{BB962C8B-B14F-4D97-AF65-F5344CB8AC3E}">
        <p14:creationId xmlns:p14="http://schemas.microsoft.com/office/powerpoint/2010/main" val="284321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CDFE-4AC3-4597-88CB-E94FACE2B216}"/>
              </a:ext>
            </a:extLst>
          </p:cNvPr>
          <p:cNvSpPr>
            <a:spLocks noGrp="1"/>
          </p:cNvSpPr>
          <p:nvPr>
            <p:ph type="title"/>
          </p:nvPr>
        </p:nvSpPr>
        <p:spPr>
          <a:xfrm>
            <a:off x="936702" y="62861"/>
            <a:ext cx="10515600" cy="1325563"/>
          </a:xfrm>
        </p:spPr>
        <p:txBody>
          <a:bodyPr/>
          <a:lstStyle/>
          <a:p>
            <a:r>
              <a:rPr lang="en-US" dirty="0"/>
              <a:t>How will we conduct the course?</a:t>
            </a:r>
          </a:p>
        </p:txBody>
      </p:sp>
      <p:sp>
        <p:nvSpPr>
          <p:cNvPr id="3" name="Content Placeholder 2">
            <a:extLst>
              <a:ext uri="{FF2B5EF4-FFF2-40B4-BE49-F238E27FC236}">
                <a16:creationId xmlns:a16="http://schemas.microsoft.com/office/drawing/2014/main" id="{E1798C89-13BD-4DCA-99D5-0A57220B6537}"/>
              </a:ext>
            </a:extLst>
          </p:cNvPr>
          <p:cNvSpPr>
            <a:spLocks noGrp="1"/>
          </p:cNvSpPr>
          <p:nvPr>
            <p:ph idx="1"/>
          </p:nvPr>
        </p:nvSpPr>
        <p:spPr>
          <a:xfrm>
            <a:off x="936702" y="1388424"/>
            <a:ext cx="9798790" cy="4351338"/>
          </a:xfrm>
        </p:spPr>
        <p:txBody>
          <a:bodyPr/>
          <a:lstStyle/>
          <a:p>
            <a:pPr marL="514350" indent="-514350">
              <a:buAutoNum type="arabicParenR"/>
            </a:pPr>
            <a:r>
              <a:rPr lang="en-US" dirty="0"/>
              <a:t>Before the lectures, watch the videos according to the schedule in Table 1</a:t>
            </a:r>
          </a:p>
          <a:p>
            <a:pPr lvl="1"/>
            <a:r>
              <a:rPr lang="en-US" dirty="0"/>
              <a:t>You can watch past years zoom video recordings at</a:t>
            </a:r>
          </a:p>
          <a:p>
            <a:pPr marL="457200" lvl="1" indent="0">
              <a:buNone/>
            </a:pPr>
            <a:r>
              <a:rPr lang="en-SG" sz="2000" u="sng" dirty="0">
                <a:solidFill>
                  <a:srgbClr val="0000FF"/>
                </a:solidFill>
                <a:effectLst/>
                <a:ea typeface="Times New Roman" panose="02020603050405020304" pitchFamily="18" charset="0"/>
                <a:hlinkClick r:id="rId2"/>
              </a:rPr>
              <a:t>https://www.youtube.com/@linearalgebra1884/playlists?view=50&amp;sort=dd&amp;shelf_id=2</a:t>
            </a:r>
            <a:endParaRPr lang="en-SG" sz="2000" dirty="0">
              <a:effectLst/>
              <a:ea typeface="Times New Roman" panose="02020603050405020304" pitchFamily="18" charset="0"/>
            </a:endParaRPr>
          </a:p>
          <a:p>
            <a:pPr lvl="1"/>
            <a:endParaRPr lang="en-US" dirty="0"/>
          </a:p>
          <a:p>
            <a:pPr marL="514350" indent="-514350">
              <a:buAutoNum type="arabicParenR"/>
            </a:pPr>
            <a:endParaRPr lang="en-US" dirty="0"/>
          </a:p>
          <a:p>
            <a:pPr marL="514350" indent="-514350">
              <a:buAutoNum type="arabicParenR"/>
            </a:pPr>
            <a:r>
              <a:rPr lang="en-US" dirty="0"/>
              <a:t>During lecture hours – </a:t>
            </a:r>
          </a:p>
          <a:p>
            <a:pPr lvl="1"/>
            <a:r>
              <a:rPr lang="en-US" dirty="0"/>
              <a:t>We will summarize the lectures and highlight the key points</a:t>
            </a:r>
          </a:p>
          <a:p>
            <a:pPr lvl="1"/>
            <a:r>
              <a:rPr lang="en-US" dirty="0"/>
              <a:t>Q&amp;A.</a:t>
            </a:r>
          </a:p>
          <a:p>
            <a:pPr marL="457200" lvl="1" indent="0">
              <a:buNone/>
            </a:pPr>
            <a:endParaRPr lang="en-US" dirty="0"/>
          </a:p>
        </p:txBody>
      </p:sp>
      <p:sp>
        <p:nvSpPr>
          <p:cNvPr id="4" name="Slide Number Placeholder 3">
            <a:extLst>
              <a:ext uri="{FF2B5EF4-FFF2-40B4-BE49-F238E27FC236}">
                <a16:creationId xmlns:a16="http://schemas.microsoft.com/office/drawing/2014/main" id="{9104BFF1-9FA9-4AE3-8552-90F9B4978517}"/>
              </a:ext>
            </a:extLst>
          </p:cNvPr>
          <p:cNvSpPr>
            <a:spLocks noGrp="1"/>
          </p:cNvSpPr>
          <p:nvPr>
            <p:ph type="sldNum" sz="quarter" idx="12"/>
          </p:nvPr>
        </p:nvSpPr>
        <p:spPr/>
        <p:txBody>
          <a:bodyPr/>
          <a:lstStyle/>
          <a:p>
            <a:fld id="{753F1077-7B91-4D11-8473-7F9D495CD0E2}" type="slidenum">
              <a:rPr lang="en-SG" smtClean="0"/>
              <a:t>5</a:t>
            </a:fld>
            <a:endParaRPr lang="en-SG"/>
          </a:p>
        </p:txBody>
      </p:sp>
    </p:spTree>
    <p:extLst>
      <p:ext uri="{BB962C8B-B14F-4D97-AF65-F5344CB8AC3E}">
        <p14:creationId xmlns:p14="http://schemas.microsoft.com/office/powerpoint/2010/main" val="77470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References</a:t>
            </a:r>
            <a:endParaRPr lang="en-SG"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6</a:t>
            </a:fld>
            <a:endParaRPr lang="en-SG"/>
          </a:p>
        </p:txBody>
      </p:sp>
    </p:spTree>
    <p:extLst>
      <p:ext uri="{BB962C8B-B14F-4D97-AF65-F5344CB8AC3E}">
        <p14:creationId xmlns:p14="http://schemas.microsoft.com/office/powerpoint/2010/main" val="119788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E428B-B305-46FE-19C1-0B3F63A4F9B6}"/>
              </a:ext>
            </a:extLst>
          </p:cNvPr>
          <p:cNvSpPr>
            <a:spLocks noGrp="1"/>
          </p:cNvSpPr>
          <p:nvPr>
            <p:ph type="sldNum" sz="quarter" idx="12"/>
          </p:nvPr>
        </p:nvSpPr>
        <p:spPr/>
        <p:txBody>
          <a:bodyPr/>
          <a:lstStyle/>
          <a:p>
            <a:fld id="{753F1077-7B91-4D11-8473-7F9D495CD0E2}" type="slidenum">
              <a:rPr lang="en-SG" smtClean="0"/>
              <a:t>7</a:t>
            </a:fld>
            <a:endParaRPr lang="en-SG"/>
          </a:p>
        </p:txBody>
      </p:sp>
      <p:pic>
        <p:nvPicPr>
          <p:cNvPr id="5" name="Picture 4">
            <a:extLst>
              <a:ext uri="{FF2B5EF4-FFF2-40B4-BE49-F238E27FC236}">
                <a16:creationId xmlns:a16="http://schemas.microsoft.com/office/drawing/2014/main" id="{10586CC0-679A-01A9-F2BC-4B1D47975097}"/>
              </a:ext>
            </a:extLst>
          </p:cNvPr>
          <p:cNvPicPr>
            <a:picLocks noChangeAspect="1"/>
          </p:cNvPicPr>
          <p:nvPr/>
        </p:nvPicPr>
        <p:blipFill>
          <a:blip r:embed="rId2"/>
          <a:stretch>
            <a:fillRect/>
          </a:stretch>
        </p:blipFill>
        <p:spPr>
          <a:xfrm>
            <a:off x="1615660" y="531150"/>
            <a:ext cx="3659901" cy="4607169"/>
          </a:xfrm>
          <a:prstGeom prst="rect">
            <a:avLst/>
          </a:prstGeom>
        </p:spPr>
      </p:pic>
      <p:sp>
        <p:nvSpPr>
          <p:cNvPr id="7" name="TextBox 6">
            <a:extLst>
              <a:ext uri="{FF2B5EF4-FFF2-40B4-BE49-F238E27FC236}">
                <a16:creationId xmlns:a16="http://schemas.microsoft.com/office/drawing/2014/main" id="{21293C72-595F-4D3D-26B7-6FA5940D640B}"/>
              </a:ext>
            </a:extLst>
          </p:cNvPr>
          <p:cNvSpPr txBox="1"/>
          <p:nvPr/>
        </p:nvSpPr>
        <p:spPr>
          <a:xfrm>
            <a:off x="1491343" y="5518198"/>
            <a:ext cx="6098720" cy="677108"/>
          </a:xfrm>
          <a:prstGeom prst="rect">
            <a:avLst/>
          </a:prstGeom>
          <a:noFill/>
        </p:spPr>
        <p:txBody>
          <a:bodyPr wrap="square">
            <a:spAutoFit/>
          </a:bodyPr>
          <a:lstStyle/>
          <a:p>
            <a:pPr algn="l"/>
            <a:r>
              <a:rPr lang="en-SG" sz="2000" b="1" i="0" u="none" strike="noStrike" dirty="0">
                <a:effectLst/>
                <a:latin typeface="Arial" panose="020B0604020202020204" pitchFamily="34" charset="0"/>
              </a:rPr>
              <a:t>Linear Algebra and Its Applications</a:t>
            </a:r>
          </a:p>
          <a:p>
            <a:pPr algn="l"/>
            <a:r>
              <a:rPr lang="en-SG" b="0" i="0" dirty="0">
                <a:effectLst/>
                <a:latin typeface="Arial" panose="020B0604020202020204" pitchFamily="34" charset="0"/>
              </a:rPr>
              <a:t>by </a:t>
            </a:r>
            <a:r>
              <a:rPr lang="en-SG" b="0" i="0" u="none" strike="noStrike" dirty="0">
                <a:effectLst/>
                <a:latin typeface="Arial" panose="020B0604020202020204" pitchFamily="34" charset="0"/>
              </a:rPr>
              <a:t>David Lay</a:t>
            </a:r>
            <a:r>
              <a:rPr lang="en-SG" b="0" i="0" dirty="0">
                <a:effectLst/>
                <a:latin typeface="Arial" panose="020B0604020202020204" pitchFamily="34" charset="0"/>
              </a:rPr>
              <a:t>, </a:t>
            </a:r>
            <a:r>
              <a:rPr lang="en-SG" b="0" i="0" u="none" strike="noStrike" dirty="0">
                <a:effectLst/>
                <a:latin typeface="Arial" panose="020B0604020202020204" pitchFamily="34" charset="0"/>
              </a:rPr>
              <a:t>Steven Lay</a:t>
            </a:r>
            <a:r>
              <a:rPr lang="en-SG" u="none" strike="noStrike" dirty="0">
                <a:latin typeface="Arial" panose="020B0604020202020204" pitchFamily="34" charset="0"/>
              </a:rPr>
              <a:t>,</a:t>
            </a:r>
            <a:r>
              <a:rPr lang="en-SG" b="0" i="0" dirty="0">
                <a:effectLst/>
                <a:latin typeface="Arial" panose="020B0604020202020204" pitchFamily="34" charset="0"/>
              </a:rPr>
              <a:t> </a:t>
            </a:r>
            <a:r>
              <a:rPr lang="en-SG" b="0" i="0" u="none" strike="noStrike" dirty="0">
                <a:effectLst/>
                <a:latin typeface="Arial" panose="020B0604020202020204" pitchFamily="34" charset="0"/>
              </a:rPr>
              <a:t>Judi McDonald</a:t>
            </a:r>
            <a:endParaRPr lang="en-SG"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67550946-2DB7-269F-D838-DA2D8E27E1FA}"/>
              </a:ext>
            </a:extLst>
          </p:cNvPr>
          <p:cNvPicPr>
            <a:picLocks noChangeAspect="1"/>
          </p:cNvPicPr>
          <p:nvPr/>
        </p:nvPicPr>
        <p:blipFill>
          <a:blip r:embed="rId3"/>
          <a:stretch>
            <a:fillRect/>
          </a:stretch>
        </p:blipFill>
        <p:spPr>
          <a:xfrm>
            <a:off x="6546200" y="1607891"/>
            <a:ext cx="4807600" cy="2923761"/>
          </a:xfrm>
          <a:prstGeom prst="rect">
            <a:avLst/>
          </a:prstGeom>
        </p:spPr>
      </p:pic>
      <p:sp>
        <p:nvSpPr>
          <p:cNvPr id="10" name="TextBox 9">
            <a:extLst>
              <a:ext uri="{FF2B5EF4-FFF2-40B4-BE49-F238E27FC236}">
                <a16:creationId xmlns:a16="http://schemas.microsoft.com/office/drawing/2014/main" id="{8686236C-6915-C951-3DED-627B4C829444}"/>
              </a:ext>
            </a:extLst>
          </p:cNvPr>
          <p:cNvSpPr txBox="1"/>
          <p:nvPr/>
        </p:nvSpPr>
        <p:spPr>
          <a:xfrm>
            <a:off x="6546199" y="4866594"/>
            <a:ext cx="5030757"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www.youtube.com</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playlist?list</a:t>
            </a:r>
            <a:r>
              <a:rPr lang="en-US" sz="2000" dirty="0">
                <a:latin typeface="Arial" panose="020B0604020202020204" pitchFamily="34" charset="0"/>
                <a:cs typeface="Arial" panose="020B0604020202020204" pitchFamily="34" charset="0"/>
              </a:rPr>
              <a:t>=PLZHQObOWTQDPD3MizzM2xVFitgF8hE_ab</a:t>
            </a:r>
          </a:p>
        </p:txBody>
      </p:sp>
      <p:sp>
        <p:nvSpPr>
          <p:cNvPr id="12" name="TextBox 11">
            <a:extLst>
              <a:ext uri="{FF2B5EF4-FFF2-40B4-BE49-F238E27FC236}">
                <a16:creationId xmlns:a16="http://schemas.microsoft.com/office/drawing/2014/main" id="{A034D94C-C28E-EF64-B0B4-FD42D7FE84BE}"/>
              </a:ext>
            </a:extLst>
          </p:cNvPr>
          <p:cNvSpPr txBox="1"/>
          <p:nvPr/>
        </p:nvSpPr>
        <p:spPr>
          <a:xfrm>
            <a:off x="6932840" y="1160409"/>
            <a:ext cx="4034319"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3Blue1Brown on YouTube </a:t>
            </a:r>
          </a:p>
        </p:txBody>
      </p:sp>
    </p:spTree>
    <p:extLst>
      <p:ext uri="{BB962C8B-B14F-4D97-AF65-F5344CB8AC3E}">
        <p14:creationId xmlns:p14="http://schemas.microsoft.com/office/powerpoint/2010/main" val="307681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6209-C405-A2D4-2586-E8731F5C6ED0}"/>
              </a:ext>
            </a:extLst>
          </p:cNvPr>
          <p:cNvSpPr>
            <a:spLocks noGrp="1"/>
          </p:cNvSpPr>
          <p:nvPr>
            <p:ph type="title"/>
          </p:nvPr>
        </p:nvSpPr>
        <p:spPr>
          <a:xfrm>
            <a:off x="838200" y="2969429"/>
            <a:ext cx="10515600" cy="1325563"/>
          </a:xfrm>
        </p:spPr>
        <p:txBody>
          <a:bodyPr>
            <a:normAutofit fontScale="90000"/>
          </a:bodyPr>
          <a:lstStyle/>
          <a:p>
            <a:pPr algn="ctr"/>
            <a:r>
              <a:rPr lang="en-US" b="1" dirty="0">
                <a:latin typeface="Arial" panose="020B0604020202020204" pitchFamily="34" charset="0"/>
                <a:cs typeface="Arial" panose="020B0604020202020204" pitchFamily="34" charset="0"/>
              </a:rPr>
              <a:t>Lecture (Week 12)</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4400" b="1" dirty="0">
                <a:latin typeface="Arial" panose="020B0604020202020204" pitchFamily="34" charset="0"/>
                <a:cs typeface="Arial" panose="020B0604020202020204" pitchFamily="34" charset="0"/>
              </a:rPr>
              <a:t>(Chapter </a:t>
            </a:r>
            <a:r>
              <a:rPr lang="en-US" b="1" dirty="0">
                <a:latin typeface="Arial" panose="020B0604020202020204" pitchFamily="34" charset="0"/>
                <a:cs typeface="Arial" panose="020B0604020202020204" pitchFamily="34" charset="0"/>
              </a:rPr>
              <a:t>8.1.3-8.1.5</a:t>
            </a:r>
            <a:r>
              <a:rPr lang="en-US" sz="4400"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89F07CB-394C-8147-FD59-7FF207566C99}"/>
              </a:ext>
            </a:extLst>
          </p:cNvPr>
          <p:cNvSpPr>
            <a:spLocks noGrp="1"/>
          </p:cNvSpPr>
          <p:nvPr>
            <p:ph type="sldNum" sz="quarter" idx="12"/>
          </p:nvPr>
        </p:nvSpPr>
        <p:spPr/>
        <p:txBody>
          <a:bodyPr/>
          <a:lstStyle/>
          <a:p>
            <a:fld id="{753F1077-7B91-4D11-8473-7F9D495CD0E2}" type="slidenum">
              <a:rPr lang="en-SG" smtClean="0"/>
              <a:t>8</a:t>
            </a:fld>
            <a:endParaRPr lang="en-SG"/>
          </a:p>
        </p:txBody>
      </p:sp>
    </p:spTree>
    <p:extLst>
      <p:ext uri="{BB962C8B-B14F-4D97-AF65-F5344CB8AC3E}">
        <p14:creationId xmlns:p14="http://schemas.microsoft.com/office/powerpoint/2010/main" val="315937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E6C5-542F-5DBD-E3B3-B803065406FA}"/>
              </a:ext>
            </a:extLst>
          </p:cNvPr>
          <p:cNvSpPr>
            <a:spLocks noGrp="1"/>
          </p:cNvSpPr>
          <p:nvPr>
            <p:ph type="title"/>
          </p:nvPr>
        </p:nvSpPr>
        <p:spPr/>
        <p:txBody>
          <a:bodyPr/>
          <a:lstStyle/>
          <a:p>
            <a:r>
              <a:rPr lang="en-US" u="sng" dirty="0">
                <a:solidFill>
                  <a:srgbClr val="FF0000"/>
                </a:solidFill>
              </a:rPr>
              <a:t>Key points – Eigenvalue and Eigenvector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9D888-C3B2-769B-159E-578E71D8E603}"/>
                  </a:ext>
                </a:extLst>
              </p:cNvPr>
              <p:cNvSpPr>
                <a:spLocks noGrp="1"/>
              </p:cNvSpPr>
              <p:nvPr>
                <p:ph idx="1"/>
              </p:nvPr>
            </p:nvSpPr>
            <p:spPr>
              <a:xfrm>
                <a:off x="655320" y="1597025"/>
                <a:ext cx="10515600" cy="4895850"/>
              </a:xfrm>
            </p:spPr>
            <p:txBody>
              <a:bodyPr>
                <a:normAutofit fontScale="77500" lnSpcReduction="20000"/>
              </a:bodyPr>
              <a:lstStyle/>
              <a:p>
                <a:pPr>
                  <a:lnSpc>
                    <a:spcPct val="120000"/>
                  </a:lnSpc>
                </a:pPr>
                <a:r>
                  <a:rPr lang="en-US" dirty="0">
                    <a:latin typeface="Arial" panose="020B0604020202020204" pitchFamily="34" charset="0"/>
                    <a:cs typeface="Arial" panose="020B0604020202020204" pitchFamily="34" charset="0"/>
                  </a:rPr>
                  <a:t>Steps to find the eigenvalue and eigenvector (</a:t>
                </a:r>
                <a14:m>
                  <m:oMath xmlns:m="http://schemas.openxmlformats.org/officeDocument/2006/math">
                    <m:r>
                      <a:rPr lang="en-US" b="0" i="1" smtClean="0">
                        <a:latin typeface="Cambria Math" panose="02040503050406030204" pitchFamily="18" charset="0"/>
                      </a:rPr>
                      <m:t>𝐴</m:t>
                    </m:r>
                    <m:r>
                      <a:rPr lang="en-US" b="1" i="1" smtClean="0">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1" i="1" smtClean="0">
                        <a:latin typeface="Cambria Math" panose="02040503050406030204" pitchFamily="18" charset="0"/>
                      </a:rPr>
                      <m:t>𝒙</m:t>
                    </m:r>
                  </m:oMath>
                </a14:m>
                <a:r>
                  <a:rPr lang="en-US" dirty="0">
                    <a:latin typeface="Arial" panose="020B0604020202020204" pitchFamily="34" charset="0"/>
                    <a:cs typeface="Arial" panose="020B0604020202020204" pitchFamily="34" charset="0"/>
                  </a:rPr>
                  <a:t>)</a:t>
                </a:r>
              </a:p>
              <a:p>
                <a:pPr marL="914400" lvl="1" indent="-457200">
                  <a:lnSpc>
                    <a:spcPct val="120000"/>
                  </a:lnSpc>
                  <a:buFont typeface="+mj-lt"/>
                  <a:buAutoNum type="arabicParenR"/>
                </a:pPr>
                <a:r>
                  <a:rPr lang="en-US" dirty="0">
                    <a:latin typeface="Arial" panose="020B0604020202020204" pitchFamily="34" charset="0"/>
                    <a:cs typeface="Arial" panose="020B0604020202020204" pitchFamily="34" charset="0"/>
                  </a:rPr>
                  <a:t>Find the eigenvalues</a:t>
                </a: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Using the Characteristic Equation: </a:t>
                </a:r>
                <a14:m>
                  <m:oMath xmlns:m="http://schemas.openxmlformats.org/officeDocument/2006/math">
                    <m:r>
                      <m:rPr>
                        <m:sty m:val="p"/>
                      </m:rPr>
                      <a:rPr lang="en-US" b="0" i="0" smtClean="0">
                        <a:latin typeface="Cambria Math" panose="02040503050406030204" pitchFamily="18" charset="0"/>
                      </a:rPr>
                      <m:t>det</m:t>
                    </m:r>
                    <m:d>
                      <m:dPr>
                        <m:ctrlPr>
                          <a:rPr lang="en-US" b="0"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e>
                    </m:d>
                    <m:r>
                      <a:rPr lang="en-US" i="1">
                        <a:latin typeface="Cambria Math" panose="02040503050406030204" pitchFamily="18" charset="0"/>
                        <a:ea typeface="Cambria Math" panose="02040503050406030204" pitchFamily="18" charset="0"/>
                      </a:rPr>
                      <m:t>=0</m:t>
                    </m:r>
                  </m:oMath>
                </a14:m>
                <a:endParaRPr lang="en-US" dirty="0">
                  <a:latin typeface="Arial" panose="020B0604020202020204" pitchFamily="34" charset="0"/>
                  <a:ea typeface="Cambria Math" panose="02040503050406030204" pitchFamily="18"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Example: </a:t>
                </a:r>
                <a14:m>
                  <m:oMath xmlns:m="http://schemas.openxmlformats.org/officeDocument/2006/math">
                    <m:r>
                      <a:rPr lang="en-US" i="1" smtClean="0">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5</m:t>
                              </m:r>
                            </m:e>
                            <m:e>
                              <m:r>
                                <a:rPr lang="en-US" i="1">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r>
                      <m:rPr>
                        <m:sty m:val="p"/>
                      </m:rPr>
                      <a:rPr lang="en-US">
                        <a:latin typeface="Cambria Math" panose="02040503050406030204" pitchFamily="18" charset="0"/>
                      </a:rPr>
                      <m:t>det</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𝐼</m:t>
                        </m:r>
                      </m:e>
                    </m:d>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det</m:t>
                    </m:r>
                    <m:r>
                      <a:rPr lang="en-US">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𝜆</m:t>
                              </m:r>
                            </m:e>
                            <m:e>
                              <m:r>
                                <a:rPr lang="en-US" i="1">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5</m:t>
                              </m:r>
                            </m:e>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𝜆</m:t>
                              </m:r>
                            </m:e>
                          </m:mr>
                        </m:m>
                      </m:e>
                    </m:d>
                    <m:r>
                      <a:rPr lang="en-US" i="1">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 </a:t>
                </a:r>
              </a:p>
              <a:p>
                <a:pPr marL="914400" lvl="2" indent="0">
                  <a:lnSpc>
                    <a:spcPct val="120000"/>
                  </a:lnSpc>
                  <a:buNone/>
                </a:pPr>
                <a:r>
                  <a:rPr lang="en-US" sz="2100" dirty="0">
                    <a:latin typeface="Arial" panose="020B0604020202020204" pitchFamily="34" charset="0"/>
                    <a:cs typeface="Arial" panose="020B0604020202020204" pitchFamily="34" charset="0"/>
                  </a:rPr>
                  <a:t>    Characteristic polynomial</a:t>
                </a:r>
                <a:r>
                  <a:rPr lang="en-US" sz="2100" b="1" dirty="0">
                    <a:latin typeface="Arial" panose="020B0604020202020204" pitchFamily="34" charset="0"/>
                    <a:cs typeface="Arial" panose="020B0604020202020204" pitchFamily="34" charset="0"/>
                  </a:rPr>
                  <a:t>: </a:t>
                </a:r>
                <a14:m>
                  <m:oMath xmlns:m="http://schemas.openxmlformats.org/officeDocument/2006/math">
                    <m:sSup>
                      <m:sSupPr>
                        <m:ctrlPr>
                          <a:rPr lang="en-US" sz="2100" i="1">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𝜆</m:t>
                        </m:r>
                      </m:e>
                      <m:sup>
                        <m:r>
                          <a:rPr lang="en-US" sz="2100" i="1">
                            <a:latin typeface="Cambria Math" panose="02040503050406030204" pitchFamily="18" charset="0"/>
                            <a:ea typeface="Cambria Math" panose="02040503050406030204" pitchFamily="18" charset="0"/>
                          </a:rPr>
                          <m:t>2</m:t>
                        </m:r>
                      </m:sup>
                    </m:sSup>
                    <m:r>
                      <a:rPr lang="en-US" sz="2100" i="1">
                        <a:latin typeface="Cambria Math" panose="02040503050406030204" pitchFamily="18" charset="0"/>
                        <a:ea typeface="Cambria Math" panose="02040503050406030204" pitchFamily="18" charset="0"/>
                      </a:rPr>
                      <m:t>−3</m:t>
                    </m:r>
                    <m:r>
                      <a:rPr lang="en-US" sz="2100" i="1">
                        <a:latin typeface="Cambria Math" panose="02040503050406030204" pitchFamily="18" charset="0"/>
                        <a:ea typeface="Cambria Math" panose="02040503050406030204" pitchFamily="18" charset="0"/>
                      </a:rPr>
                      <m:t>𝜆</m:t>
                    </m:r>
                    <m:r>
                      <a:rPr lang="en-US" sz="2100">
                        <a:latin typeface="Cambria Math" panose="02040503050406030204" pitchFamily="18" charset="0"/>
                        <a:ea typeface="Cambria Math" panose="02040503050406030204" pitchFamily="18" charset="0"/>
                      </a:rPr>
                      <m:t>−28=0,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𝜆</m:t>
                        </m:r>
                        <m:r>
                          <a:rPr lang="en-US" sz="2100" i="1">
                            <a:latin typeface="Cambria Math" panose="02040503050406030204" pitchFamily="18" charset="0"/>
                            <a:ea typeface="Cambria Math" panose="02040503050406030204" pitchFamily="18" charset="0"/>
                          </a:rPr>
                          <m:t>−7</m:t>
                        </m:r>
                      </m:e>
                    </m:d>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𝜆</m:t>
                        </m:r>
                        <m:r>
                          <a:rPr lang="en-US" sz="2100" i="1">
                            <a:latin typeface="Cambria Math" panose="02040503050406030204" pitchFamily="18" charset="0"/>
                            <a:ea typeface="Cambria Math" panose="02040503050406030204" pitchFamily="18" charset="0"/>
                          </a:rPr>
                          <m:t>+4</m:t>
                        </m:r>
                      </m:e>
                    </m:d>
                    <m:r>
                      <a:rPr lang="en-US" sz="2100" i="1">
                        <a:latin typeface="Cambria Math" panose="02040503050406030204" pitchFamily="18" charset="0"/>
                        <a:ea typeface="Cambria Math" panose="02040503050406030204" pitchFamily="18" charset="0"/>
                      </a:rPr>
                      <m:t>=0,</m:t>
                    </m:r>
                  </m:oMath>
                </a14:m>
                <a:r>
                  <a:rPr lang="en-US" sz="2100" dirty="0">
                    <a:latin typeface="Arial" panose="020B0604020202020204" pitchFamily="34" charset="0"/>
                    <a:cs typeface="Arial" panose="020B0604020202020204" pitchFamily="34"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𝜆</m:t>
                    </m:r>
                    <m:r>
                      <a:rPr lang="en-US" sz="2100">
                        <a:latin typeface="Cambria Math" panose="02040503050406030204" pitchFamily="18" charset="0"/>
                        <a:ea typeface="Cambria Math" panose="02040503050406030204" pitchFamily="18" charset="0"/>
                      </a:rPr>
                      <m:t>=7 &amp;</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𝜆</m:t>
                    </m:r>
                    <m:r>
                      <a:rPr lang="en-US" sz="2100" i="1">
                        <a:latin typeface="Cambria Math" panose="02040503050406030204" pitchFamily="18" charset="0"/>
                        <a:ea typeface="Cambria Math" panose="02040503050406030204" pitchFamily="18" charset="0"/>
                      </a:rPr>
                      <m:t>=−4</m:t>
                    </m:r>
                  </m:oMath>
                </a14:m>
                <a:endParaRPr lang="en-US" sz="2100" dirty="0">
                  <a:latin typeface="Arial" panose="020B0604020202020204" pitchFamily="34" charset="0"/>
                  <a:cs typeface="Arial" panose="020B0604020202020204" pitchFamily="34" charset="0"/>
                </a:endParaRPr>
              </a:p>
              <a:p>
                <a:pPr marL="914400" lvl="1" indent="-457200">
                  <a:lnSpc>
                    <a:spcPct val="120000"/>
                  </a:lnSpc>
                  <a:buFont typeface="+mj-lt"/>
                  <a:buAutoNum type="arabicParenR"/>
                </a:pPr>
                <a:endParaRPr lang="en-US" b="0" dirty="0">
                  <a:latin typeface="Arial" panose="020B0604020202020204" pitchFamily="34" charset="0"/>
                  <a:cs typeface="Arial" panose="020B0604020202020204" pitchFamily="34" charset="0"/>
                </a:endParaRPr>
              </a:p>
              <a:p>
                <a:pPr marL="914400" lvl="1" indent="-457200">
                  <a:lnSpc>
                    <a:spcPct val="120000"/>
                  </a:lnSpc>
                  <a:buFont typeface="+mj-lt"/>
                  <a:buAutoNum type="arabicParenR"/>
                </a:pPr>
                <a:r>
                  <a:rPr lang="en-US" b="0" dirty="0">
                    <a:latin typeface="Arial" panose="020B0604020202020204" pitchFamily="34" charset="0"/>
                    <a:cs typeface="Arial" panose="020B0604020202020204" pitchFamily="34" charset="0"/>
                  </a:rPr>
                  <a:t>Find th</a:t>
                </a:r>
                <a:r>
                  <a:rPr lang="en-US" dirty="0">
                    <a:latin typeface="Arial" panose="020B0604020202020204" pitchFamily="34" charset="0"/>
                    <a:cs typeface="Arial" panose="020B0604020202020204" pitchFamily="34" charset="0"/>
                  </a:rPr>
                  <a:t>e e</a:t>
                </a:r>
                <a:r>
                  <a:rPr lang="en-US" b="0" dirty="0">
                    <a:latin typeface="Arial" panose="020B0604020202020204" pitchFamily="34" charset="0"/>
                    <a:cs typeface="Arial" panose="020B0604020202020204" pitchFamily="34" charset="0"/>
                  </a:rPr>
                  <a:t>igenvectors</a:t>
                </a:r>
              </a:p>
              <a:p>
                <a:pPr lvl="2">
                  <a:lnSpc>
                    <a:spcPct val="120000"/>
                  </a:lnSpc>
                  <a:buFont typeface="Courier New" panose="02070309020205020404" pitchFamily="49" charset="0"/>
                  <a:buChar char="o"/>
                </a:pPr>
                <a:r>
                  <a:rPr lang="en-US" b="0" dirty="0">
                    <a:latin typeface="Arial" panose="020B0604020202020204" pitchFamily="34" charset="0"/>
                    <a:cs typeface="Arial" panose="020B0604020202020204" pitchFamily="34" charset="0"/>
                  </a:rPr>
                  <a:t>Solve the linear equation: </a:t>
                </a:r>
                <a14:m>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e>
                    </m:d>
                    <m:r>
                      <a:rPr lang="en-US" b="1" i="1">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Example: </a:t>
                </a:r>
                <a14:m>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𝐼</m:t>
                        </m:r>
                      </m:e>
                    </m:d>
                    <m:r>
                      <a:rPr lang="en-US" b="1" i="1">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dirty="0">
                  <a:latin typeface="Arial" panose="020B0604020202020204" pitchFamily="34" charset="0"/>
                  <a:cs typeface="Arial" panose="020B0604020202020204" pitchFamily="34" charset="0"/>
                </a:endParaRPr>
              </a:p>
              <a:p>
                <a:pPr marL="914400" lvl="2" indent="0">
                  <a:lnSpc>
                    <a:spcPct val="120000"/>
                  </a:lnSpc>
                  <a:buNone/>
                </a:pPr>
                <a:r>
                  <a:rPr lang="en-US" dirty="0"/>
                  <a:t>     </a:t>
                </a:r>
                <a14:m>
                  <m:oMath xmlns:m="http://schemas.openxmlformats.org/officeDocument/2006/math">
                    <m:d>
                      <m:dPr>
                        <m:ctrlPr>
                          <a:rPr lang="en-US" i="1">
                            <a:latin typeface="Cambria Math" panose="02040503050406030204" pitchFamily="18" charset="0"/>
                          </a:rPr>
                        </m:ctrlPr>
                      </m:dPr>
                      <m:e>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2</m:t>
                                  </m:r>
                                </m:e>
                              </m:mr>
                            </m:m>
                          </m:e>
                        </m:d>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7</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7</m:t>
                                  </m:r>
                                </m:e>
                              </m:mr>
                            </m:m>
                          </m:e>
                        </m:d>
                      </m:e>
                    </m:d>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𝟎</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−5</m:t>
                              </m:r>
                            </m:e>
                          </m:mr>
                        </m:m>
                      </m:e>
                    </m:d>
                    <m:r>
                      <a:rPr lang="en-US" i="1">
                        <a:latin typeface="Cambria Math" panose="02040503050406030204" pitchFamily="18" charset="0"/>
                        <a:ea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𝟎</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6</m:t>
                              </m:r>
                            </m:e>
                            <m:e>
                              <m:r>
                                <a:rPr lang="en-US" i="1">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5</m:t>
                              </m:r>
                            </m:e>
                            <m:e>
                              <m:r>
                                <a:rPr lang="en-US" i="1">
                                  <a:latin typeface="Cambria Math" panose="02040503050406030204" pitchFamily="18" charset="0"/>
                                  <a:ea typeface="Cambria Math" panose="02040503050406030204" pitchFamily="18" charset="0"/>
                                </a:rPr>
                                <m:t>−5</m:t>
                              </m:r>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e>
                          </m:mr>
                        </m:m>
                      </m:e>
                    </m:d>
                    <m:r>
                      <a:rPr lang="en-US" b="1" i="1">
                        <a:latin typeface="Cambria Math" panose="02040503050406030204" pitchFamily="18" charset="0"/>
                      </a:rPr>
                      <m:t>=</m:t>
                    </m:r>
                    <m:r>
                      <a:rPr lang="en-US" b="1" i="1">
                        <a:latin typeface="Cambria Math" panose="02040503050406030204" pitchFamily="18" charset="0"/>
                      </a:rPr>
                      <m:t>𝟎</m:t>
                    </m:r>
                  </m:oMath>
                </a14:m>
                <a:r>
                  <a:rPr lang="en-US" dirty="0">
                    <a:latin typeface="Arial" panose="020B0604020202020204" pitchFamily="34" charset="0"/>
                    <a:cs typeface="Arial" panose="020B0604020202020204" pitchFamily="34" charset="0"/>
                  </a:rPr>
                  <a:t> </a:t>
                </a:r>
              </a:p>
              <a:p>
                <a:pPr marL="914400" lvl="2" indent="0">
                  <a:lnSpc>
                    <a:spcPct val="120000"/>
                  </a:lnSpc>
                  <a:buNone/>
                </a:pPr>
                <a:r>
                  <a:rPr lang="en-US" dirty="0">
                    <a:latin typeface="Arial" panose="020B0604020202020204" pitchFamily="34" charset="0"/>
                    <a:cs typeface="Arial" panose="020B0604020202020204" pitchFamily="34" charset="0"/>
                  </a:rPr>
                  <a:t>    Using row reduction: </a:t>
                </a:r>
                <a14:m>
                  <m:oMath xmlns:m="http://schemas.openxmlformats.org/officeDocument/2006/math">
                    <m:d>
                      <m:dPr>
                        <m:begChr m:val="["/>
                        <m:endChr m:val="]"/>
                        <m:ctrlPr>
                          <a:rPr lang="en-US" i="1" smtClean="0">
                            <a:latin typeface="Cambria Math" panose="02040503050406030204" pitchFamily="18" charset="0"/>
                            <a:ea typeface="Cambria Math" panose="02040503050406030204" pitchFamily="18" charset="0"/>
                          </a:rPr>
                        </m:ctrlPr>
                      </m:dPr>
                      <m:e>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6</m:t>
                              </m:r>
                            </m:e>
                            <m:e>
                              <m:r>
                                <a:rPr lang="en-US" i="1">
                                  <a:latin typeface="Cambria Math" panose="02040503050406030204" pitchFamily="18" charset="0"/>
                                  <a:ea typeface="Cambria Math" panose="02040503050406030204" pitchFamily="18" charset="0"/>
                                </a:rPr>
                                <m:t>6</m:t>
                              </m:r>
                            </m:e>
                            <m:e>
                              <m:r>
                                <a:rPr lang="en-US" i="1">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e>
                    </m:d>
                  </m:oMath>
                </a14:m>
                <a:endParaRPr lang="en-US" dirty="0">
                  <a:latin typeface="Arial" panose="020B0604020202020204" pitchFamily="34" charset="0"/>
                  <a:cs typeface="Arial" panose="020B0604020202020204" pitchFamily="34" charset="0"/>
                </a:endParaRPr>
              </a:p>
              <a:p>
                <a:pPr marL="914400" lvl="2" indent="0">
                  <a:lnSpc>
                    <a:spcPct val="120000"/>
                  </a:lnSpc>
                  <a:buNone/>
                </a:pPr>
                <a:r>
                  <a:rPr lang="en-US" dirty="0">
                    <a:latin typeface="Arial" panose="020B0604020202020204" pitchFamily="34" charset="0"/>
                    <a:cs typeface="Arial" panose="020B0604020202020204" pitchFamily="34" charset="0"/>
                  </a:rPr>
                  <a:t>    We get</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1"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eigenvectors are </a:t>
                </a:r>
                <a14:m>
                  <m:oMath xmlns:m="http://schemas.openxmlformats.org/officeDocument/2006/math">
                    <m:r>
                      <a:rPr lang="en-US" b="1" i="1" smtClean="0">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smtClean="0">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is a free variable) </a:t>
                </a:r>
              </a:p>
              <a:p>
                <a:pPr marL="914400" lvl="2" indent="0">
                  <a:lnSpc>
                    <a:spcPct val="120000"/>
                  </a:lnSpc>
                  <a:buNone/>
                </a:pPr>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7E9D888-C3B2-769B-159E-578E71D8E603}"/>
                  </a:ext>
                </a:extLst>
              </p:cNvPr>
              <p:cNvSpPr>
                <a:spLocks noGrp="1" noRot="1" noChangeAspect="1" noMove="1" noResize="1" noEditPoints="1" noAdjustHandles="1" noChangeArrowheads="1" noChangeShapeType="1" noTextEdit="1"/>
              </p:cNvSpPr>
              <p:nvPr>
                <p:ph idx="1"/>
              </p:nvPr>
            </p:nvSpPr>
            <p:spPr>
              <a:xfrm>
                <a:off x="655320" y="1597025"/>
                <a:ext cx="10515600" cy="4895850"/>
              </a:xfrm>
              <a:blipFill>
                <a:blip r:embed="rId2"/>
                <a:stretch>
                  <a:fillRect l="-603" t="-7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62FF17A-B2AB-338E-A824-636B6D72E34E}"/>
              </a:ext>
            </a:extLst>
          </p:cNvPr>
          <p:cNvSpPr>
            <a:spLocks noGrp="1"/>
          </p:cNvSpPr>
          <p:nvPr>
            <p:ph type="sldNum" sz="quarter" idx="12"/>
          </p:nvPr>
        </p:nvSpPr>
        <p:spPr/>
        <p:txBody>
          <a:bodyPr/>
          <a:lstStyle/>
          <a:p>
            <a:fld id="{753F1077-7B91-4D11-8473-7F9D495CD0E2}" type="slidenum">
              <a:rPr lang="en-SG" smtClean="0"/>
              <a:t>9</a:t>
            </a:fld>
            <a:endParaRPr lang="en-SG"/>
          </a:p>
        </p:txBody>
      </p:sp>
      <p:sp>
        <p:nvSpPr>
          <p:cNvPr id="5" name="TextBox 4">
            <a:extLst>
              <a:ext uri="{FF2B5EF4-FFF2-40B4-BE49-F238E27FC236}">
                <a16:creationId xmlns:a16="http://schemas.microsoft.com/office/drawing/2014/main" id="{303F8922-180B-B8EC-66FC-9CDF1A288357}"/>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25F35D-BA77-1D40-3A52-FB9DC037F102}"/>
                  </a:ext>
                </a:extLst>
              </p:cNvPr>
              <p:cNvSpPr txBox="1"/>
              <p:nvPr/>
            </p:nvSpPr>
            <p:spPr>
              <a:xfrm>
                <a:off x="9421368" y="1597025"/>
                <a:ext cx="2023872" cy="919611"/>
              </a:xfrm>
              <a:prstGeom prst="rect">
                <a:avLst/>
              </a:prstGeom>
              <a:noFill/>
            </p:spPr>
            <p:txBody>
              <a:bodyPr wrap="square">
                <a:spAutoFit/>
              </a:bodyPr>
              <a:lstStyle/>
              <a:p>
                <a14:m>
                  <m:oMath xmlns:m="http://schemas.openxmlformats.org/officeDocument/2006/math">
                    <m:r>
                      <m:rPr>
                        <m:sty m:val="p"/>
                      </m:rPr>
                      <a:rPr lang="en-US" sz="2000" smtClean="0">
                        <a:solidFill>
                          <a:schemeClr val="tx1"/>
                        </a:solidFill>
                        <a:latin typeface="Cambria Math" panose="02040503050406030204" pitchFamily="18" charset="0"/>
                      </a:rPr>
                      <m:t>det</m:t>
                    </m:r>
                    <m:d>
                      <m:dPr>
                        <m:ctrlPr>
                          <a:rPr lang="en-US" sz="2000" i="1">
                            <a:solidFill>
                              <a:schemeClr val="tx1"/>
                            </a:solidFill>
                            <a:latin typeface="Cambria Math" panose="02040503050406030204" pitchFamily="18" charset="0"/>
                          </a:rPr>
                        </m:ctrlPr>
                      </m:dPr>
                      <m:e>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2000" i="1">
                                    <a:solidFill>
                                      <a:schemeClr val="tx1"/>
                                    </a:solidFill>
                                    <a:latin typeface="Cambria Math" panose="02040503050406030204" pitchFamily="18" charset="0"/>
                                    <a:ea typeface="Cambria Math" panose="02040503050406030204" pitchFamily="18" charset="0"/>
                                  </a:rPr>
                                </m:ctrlPr>
                              </m:mPr>
                              <m:mr>
                                <m:e>
                                  <m:r>
                                    <m:rPr>
                                      <m:brk m:alnAt="7"/>
                                    </m:rPr>
                                    <a:rPr lang="en-US" sz="2000" i="1">
                                      <a:solidFill>
                                        <a:schemeClr val="tx1"/>
                                      </a:solidFill>
                                      <a:latin typeface="Cambria Math" panose="02040503050406030204" pitchFamily="18" charset="0"/>
                                      <a:ea typeface="Cambria Math" panose="02040503050406030204" pitchFamily="18" charset="0"/>
                                    </a:rPr>
                                    <m:t>𝑎</m:t>
                                  </m:r>
                                </m:e>
                                <m:e>
                                  <m:r>
                                    <a:rPr lang="en-US" sz="2000" i="1">
                                      <a:solidFill>
                                        <a:schemeClr val="tx1"/>
                                      </a:solidFill>
                                      <a:latin typeface="Cambria Math" panose="02040503050406030204" pitchFamily="18" charset="0"/>
                                      <a:ea typeface="Cambria Math" panose="02040503050406030204" pitchFamily="18" charset="0"/>
                                    </a:rPr>
                                    <m:t>𝑏</m:t>
                                  </m:r>
                                </m:e>
                              </m:mr>
                              <m:mr>
                                <m:e>
                                  <m:r>
                                    <a:rPr lang="en-US" sz="2000" i="1">
                                      <a:solidFill>
                                        <a:schemeClr val="tx1"/>
                                      </a:solidFill>
                                      <a:latin typeface="Cambria Math" panose="02040503050406030204" pitchFamily="18" charset="0"/>
                                      <a:ea typeface="Cambria Math" panose="02040503050406030204" pitchFamily="18" charset="0"/>
                                    </a:rPr>
                                    <m:t>𝑐</m:t>
                                  </m:r>
                                </m:e>
                                <m:e>
                                  <m:r>
                                    <a:rPr lang="en-US" sz="2000" i="1">
                                      <a:solidFill>
                                        <a:schemeClr val="tx1"/>
                                      </a:solidFill>
                                      <a:latin typeface="Cambria Math" panose="02040503050406030204" pitchFamily="18" charset="0"/>
                                      <a:ea typeface="Cambria Math" panose="02040503050406030204" pitchFamily="18" charset="0"/>
                                    </a:rPr>
                                    <m:t>𝑑</m:t>
                                  </m:r>
                                </m:e>
                              </m:mr>
                            </m:m>
                          </m:e>
                        </m:d>
                      </m:e>
                    </m:d>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𝑎𝑑</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𝑏𝑐</m:t>
                    </m:r>
                  </m:oMath>
                </a14:m>
                <a:r>
                  <a:rPr lang="en-US" sz="2000" dirty="0">
                    <a:solidFill>
                      <a:schemeClr val="tx1"/>
                    </a:solidFill>
                    <a:latin typeface="Arial" panose="020B0604020202020204" pitchFamily="34" charset="0"/>
                    <a:cs typeface="Arial" panose="020B0604020202020204" pitchFamily="34" charset="0"/>
                  </a:rPr>
                  <a:t> </a:t>
                </a:r>
                <a:endParaRPr lang="en-US" sz="2000" dirty="0">
                  <a:solidFill>
                    <a:schemeClr val="tx1"/>
                  </a:solidFill>
                </a:endParaRPr>
              </a:p>
            </p:txBody>
          </p:sp>
        </mc:Choice>
        <mc:Fallback xmlns="">
          <p:sp>
            <p:nvSpPr>
              <p:cNvPr id="7" name="TextBox 6">
                <a:extLst>
                  <a:ext uri="{FF2B5EF4-FFF2-40B4-BE49-F238E27FC236}">
                    <a16:creationId xmlns:a16="http://schemas.microsoft.com/office/drawing/2014/main" id="{B425F35D-BA77-1D40-3A52-FB9DC037F102}"/>
                  </a:ext>
                </a:extLst>
              </p:cNvPr>
              <p:cNvSpPr txBox="1">
                <a:spLocks noRot="1" noChangeAspect="1" noMove="1" noResize="1" noEditPoints="1" noAdjustHandles="1" noChangeArrowheads="1" noChangeShapeType="1" noTextEdit="1"/>
              </p:cNvSpPr>
              <p:nvPr/>
            </p:nvSpPr>
            <p:spPr>
              <a:xfrm>
                <a:off x="9421368" y="1597025"/>
                <a:ext cx="2023872" cy="919611"/>
              </a:xfrm>
              <a:prstGeom prst="rect">
                <a:avLst/>
              </a:prstGeom>
              <a:blipFill>
                <a:blip r:embed="rId3"/>
                <a:stretch>
                  <a:fillRect l="-625"/>
                </a:stretch>
              </a:blipFill>
            </p:spPr>
            <p:txBody>
              <a:bodyPr/>
              <a:lstStyle/>
              <a:p>
                <a:r>
                  <a:rPr lang="en-US">
                    <a:noFill/>
                  </a:rPr>
                  <a:t> </a:t>
                </a:r>
              </a:p>
            </p:txBody>
          </p:sp>
        </mc:Fallback>
      </mc:AlternateContent>
    </p:spTree>
    <p:extLst>
      <p:ext uri="{BB962C8B-B14F-4D97-AF65-F5344CB8AC3E}">
        <p14:creationId xmlns:p14="http://schemas.microsoft.com/office/powerpoint/2010/main" val="3796802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23996</TotalTime>
  <Words>3856</Words>
  <Application>Microsoft Office PowerPoint</Application>
  <PresentationFormat>Widescreen</PresentationFormat>
  <Paragraphs>406</Paragraphs>
  <Slides>29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等线</vt:lpstr>
      <vt:lpstr>等线</vt:lpstr>
      <vt:lpstr>等线 Light</vt:lpstr>
      <vt:lpstr>Arial</vt:lpstr>
      <vt:lpstr>Calibri</vt:lpstr>
      <vt:lpstr>Calibri Light</vt:lpstr>
      <vt:lpstr>Cambria Math</vt:lpstr>
      <vt:lpstr>Courier New</vt:lpstr>
      <vt:lpstr>Times New Roman</vt:lpstr>
      <vt:lpstr>Wingdings</vt:lpstr>
      <vt:lpstr>Office Theme</vt:lpstr>
      <vt:lpstr>SC1004 Part 2 </vt:lpstr>
      <vt:lpstr>Quiz 2 and Exam:</vt:lpstr>
      <vt:lpstr>Syllabus for Part 2</vt:lpstr>
      <vt:lpstr>Online Video learning Schedule</vt:lpstr>
      <vt:lpstr>How will we conduct the course?</vt:lpstr>
      <vt:lpstr>References</vt:lpstr>
      <vt:lpstr>PowerPoint Presentation</vt:lpstr>
      <vt:lpstr>Lecture (Week 12)  (Chapter 8.1.3-8.1.5)</vt:lpstr>
      <vt:lpstr>Key points – Eigenvalue and Eigenvector</vt:lpstr>
      <vt:lpstr>Key points – Eigenvector Intuition</vt:lpstr>
      <vt:lpstr>Key points – 8.1.3 Similarity and Diagonalizability</vt:lpstr>
      <vt:lpstr>Explain: A and B have the same determinants, invertibility, rank, characteristic polynomial, eigenvalues, eigenspace dimensions (but eigenvectors are different)</vt:lpstr>
      <vt:lpstr>Key points – 8.1.3 Properties of Diagonal Matrices</vt:lpstr>
      <vt:lpstr>Key points – 8.1.3 Diagonalize a Matrix</vt:lpstr>
      <vt:lpstr>Key points – 8.1.3 Diagonalize a Matrix (2)</vt:lpstr>
      <vt:lpstr>Key points – 8.1.3 Steps to Diagonalize a Matrix</vt:lpstr>
      <vt:lpstr>Key points – 8.1.3 When is a Matrix is Diagonalizable?</vt:lpstr>
      <vt:lpstr>Key points – Independence of Eigenvectors</vt:lpstr>
      <vt:lpstr>Key points – 8.1.3 Is a Matrix with Repeated Eigenvalues Diagonalizable?</vt:lpstr>
      <vt:lpstr>Key points – 8.1.3 Is a Matrix with Repeated Eigenvalues Diagonalizable? (2)</vt:lpstr>
      <vt:lpstr>Key points – 8.1.3 Is a Matrix with Repeated Eigenvalues Diagonalizable? (3).</vt:lpstr>
      <vt:lpstr>Continued to the previous example:</vt:lpstr>
      <vt:lpstr>Key points – 8.1.4 Compute the Powers of A</vt:lpstr>
      <vt:lpstr>Key points – 8.1.5A Coordinate System</vt:lpstr>
      <vt:lpstr>Key points – 8.1.5A Coordinate System (2)</vt:lpstr>
      <vt:lpstr>Key points – 8.1.5A Coordinate System (3)</vt:lpstr>
      <vt:lpstr>Key points – 8.1.5B Change of Basis</vt:lpstr>
      <vt:lpstr>Key points – 8.1.5B Change of Basis (2)</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References for Linear Algebra</dc:title>
  <dc:creator>Eng Siong Chng</dc:creator>
  <cp:lastModifiedBy>Guan Cuntai (Prof)</cp:lastModifiedBy>
  <cp:revision>795</cp:revision>
  <cp:lastPrinted>2022-11-04T01:15:13Z</cp:lastPrinted>
  <dcterms:created xsi:type="dcterms:W3CDTF">2020-08-08T17:47:31Z</dcterms:created>
  <dcterms:modified xsi:type="dcterms:W3CDTF">2024-04-10T04:50:40Z</dcterms:modified>
</cp:coreProperties>
</file>